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825" r:id="rId2"/>
    <p:sldId id="826" r:id="rId3"/>
    <p:sldId id="827" r:id="rId4"/>
    <p:sldId id="828" r:id="rId5"/>
    <p:sldId id="830" r:id="rId6"/>
    <p:sldId id="831" r:id="rId7"/>
    <p:sldId id="833" r:id="rId8"/>
    <p:sldId id="832" r:id="rId9"/>
    <p:sldId id="834" r:id="rId10"/>
    <p:sldId id="835" r:id="rId11"/>
    <p:sldId id="836" r:id="rId12"/>
    <p:sldId id="868" r:id="rId13"/>
    <p:sldId id="839" r:id="rId14"/>
    <p:sldId id="843" r:id="rId15"/>
    <p:sldId id="879" r:id="rId16"/>
    <p:sldId id="870" r:id="rId17"/>
    <p:sldId id="882" r:id="rId18"/>
    <p:sldId id="863" r:id="rId19"/>
    <p:sldId id="864" r:id="rId20"/>
    <p:sldId id="865" r:id="rId21"/>
    <p:sldId id="866" r:id="rId22"/>
    <p:sldId id="869" r:id="rId23"/>
    <p:sldId id="881" r:id="rId24"/>
    <p:sldId id="844" r:id="rId25"/>
    <p:sldId id="847" r:id="rId26"/>
    <p:sldId id="264" r:id="rId27"/>
    <p:sldId id="871" r:id="rId28"/>
    <p:sldId id="872" r:id="rId29"/>
    <p:sldId id="873" r:id="rId30"/>
    <p:sldId id="850" r:id="rId31"/>
    <p:sldId id="851" r:id="rId32"/>
    <p:sldId id="853" r:id="rId33"/>
    <p:sldId id="876" r:id="rId34"/>
    <p:sldId id="877" r:id="rId35"/>
    <p:sldId id="859" r:id="rId36"/>
    <p:sldId id="880" r:id="rId37"/>
    <p:sldId id="878" r:id="rId38"/>
    <p:sldId id="856" r:id="rId39"/>
    <p:sldId id="867" r:id="rId40"/>
    <p:sldId id="883" r:id="rId41"/>
    <p:sldId id="854" r:id="rId42"/>
    <p:sldId id="855" r:id="rId43"/>
    <p:sldId id="846" r:id="rId44"/>
    <p:sldId id="265" r:id="rId45"/>
    <p:sldId id="266" r:id="rId46"/>
    <p:sldId id="837" r:id="rId47"/>
    <p:sldId id="838" r:id="rId48"/>
    <p:sldId id="841" r:id="rId49"/>
    <p:sldId id="840" r:id="rId50"/>
    <p:sldId id="842" r:id="rId51"/>
    <p:sldId id="848" r:id="rId52"/>
    <p:sldId id="849" r:id="rId53"/>
    <p:sldId id="874" r:id="rId54"/>
    <p:sldId id="875" r:id="rId55"/>
    <p:sldId id="858" r:id="rId56"/>
    <p:sldId id="857" r:id="rId57"/>
    <p:sldId id="860" r:id="rId58"/>
    <p:sldId id="861" r:id="rId59"/>
    <p:sldId id="86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FD5EA"/>
    <a:srgbClr val="E9EBF5"/>
    <a:srgbClr val="4FDE16"/>
    <a:srgbClr val="EF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913B2-1965-4FAF-930F-594E18738411}" v="547" dt="2022-04-13T09:11:44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Schurch" userId="8c0b91f1-6320-40fe-9123-a7b2cb8b8812" providerId="ADAL" clId="{63A913B2-1965-4FAF-930F-594E18738411}"/>
    <pc:docChg chg="undo redo custSel addSld delSld modSld sldOrd">
      <pc:chgData name="Nicholas Schurch" userId="8c0b91f1-6320-40fe-9123-a7b2cb8b8812" providerId="ADAL" clId="{63A913B2-1965-4FAF-930F-594E18738411}" dt="2022-04-13T09:13:43.771" v="3440" actId="1076"/>
      <pc:docMkLst>
        <pc:docMk/>
      </pc:docMkLst>
      <pc:sldChg chg="addSp delSp modSp mod">
        <pc:chgData name="Nicholas Schurch" userId="8c0b91f1-6320-40fe-9123-a7b2cb8b8812" providerId="ADAL" clId="{63A913B2-1965-4FAF-930F-594E18738411}" dt="2022-04-13T09:10:01.220" v="3337" actId="20577"/>
        <pc:sldMkLst>
          <pc:docMk/>
          <pc:sldMk cId="4218727924" sldId="264"/>
        </pc:sldMkLst>
        <pc:spChg chg="mod">
          <ac:chgData name="Nicholas Schurch" userId="8c0b91f1-6320-40fe-9123-a7b2cb8b8812" providerId="ADAL" clId="{63A913B2-1965-4FAF-930F-594E18738411}" dt="2022-04-13T09:10:01.220" v="3337" actId="20577"/>
          <ac:spMkLst>
            <pc:docMk/>
            <pc:sldMk cId="4218727924" sldId="264"/>
            <ac:spMk id="3" creationId="{E6836096-F1CC-4982-9574-835A9B61A8B2}"/>
          </ac:spMkLst>
        </pc:spChg>
        <pc:graphicFrameChg chg="add mod modGraphic">
          <ac:chgData name="Nicholas Schurch" userId="8c0b91f1-6320-40fe-9123-a7b2cb8b8812" providerId="ADAL" clId="{63A913B2-1965-4FAF-930F-594E18738411}" dt="2022-04-13T09:06:29.629" v="3206"/>
          <ac:graphicFrameMkLst>
            <pc:docMk/>
            <pc:sldMk cId="4218727924" sldId="264"/>
            <ac:graphicFrameMk id="122" creationId="{34B9F51F-95C8-410D-8FA7-60EFBC493A7A}"/>
          </ac:graphicFrameMkLst>
        </pc:graphicFrameChg>
        <pc:graphicFrameChg chg="del">
          <ac:chgData name="Nicholas Schurch" userId="8c0b91f1-6320-40fe-9123-a7b2cb8b8812" providerId="ADAL" clId="{63A913B2-1965-4FAF-930F-594E18738411}" dt="2022-04-12T22:49:20.244" v="2020" actId="478"/>
          <ac:graphicFrameMkLst>
            <pc:docMk/>
            <pc:sldMk cId="4218727924" sldId="264"/>
            <ac:graphicFrameMk id="291" creationId="{5821B229-03B5-4DE1-887B-4597CB8394A7}"/>
          </ac:graphicFrameMkLst>
        </pc:graphicFrameChg>
      </pc:sldChg>
      <pc:sldChg chg="modSp mod">
        <pc:chgData name="Nicholas Schurch" userId="8c0b91f1-6320-40fe-9123-a7b2cb8b8812" providerId="ADAL" clId="{63A913B2-1965-4FAF-930F-594E18738411}" dt="2022-04-13T09:10:30.018" v="3344" actId="20577"/>
        <pc:sldMkLst>
          <pc:docMk/>
          <pc:sldMk cId="1583671097" sldId="826"/>
        </pc:sldMkLst>
        <pc:spChg chg="mod">
          <ac:chgData name="Nicholas Schurch" userId="8c0b91f1-6320-40fe-9123-a7b2cb8b8812" providerId="ADAL" clId="{63A913B2-1965-4FAF-930F-594E18738411}" dt="2022-04-13T09:10:30.018" v="3344" actId="20577"/>
          <ac:spMkLst>
            <pc:docMk/>
            <pc:sldMk cId="1583671097" sldId="826"/>
            <ac:spMk id="2" creationId="{5C4FC4C9-C833-4B64-9739-8CD60105660F}"/>
          </ac:spMkLst>
        </pc:spChg>
        <pc:graphicFrameChg chg="mod modGraphic">
          <ac:chgData name="Nicholas Schurch" userId="8c0b91f1-6320-40fe-9123-a7b2cb8b8812" providerId="ADAL" clId="{63A913B2-1965-4FAF-930F-594E18738411}" dt="2022-04-13T09:05:57.299" v="3202" actId="20577"/>
          <ac:graphicFrameMkLst>
            <pc:docMk/>
            <pc:sldMk cId="1583671097" sldId="826"/>
            <ac:graphicFrameMk id="4" creationId="{57BE9D6D-4475-4804-A3DF-A4AFB1A39043}"/>
          </ac:graphicFrameMkLst>
        </pc:graphicFrameChg>
      </pc:sldChg>
      <pc:sldChg chg="modSp mod">
        <pc:chgData name="Nicholas Schurch" userId="8c0b91f1-6320-40fe-9123-a7b2cb8b8812" providerId="ADAL" clId="{63A913B2-1965-4FAF-930F-594E18738411}" dt="2022-04-13T09:07:15.610" v="3213" actId="20577"/>
        <pc:sldMkLst>
          <pc:docMk/>
          <pc:sldMk cId="1571495420" sldId="827"/>
        </pc:sldMkLst>
        <pc:spChg chg="mod">
          <ac:chgData name="Nicholas Schurch" userId="8c0b91f1-6320-40fe-9123-a7b2cb8b8812" providerId="ADAL" clId="{63A913B2-1965-4FAF-930F-594E18738411}" dt="2022-04-13T09:07:15.610" v="3213" actId="20577"/>
          <ac:spMkLst>
            <pc:docMk/>
            <pc:sldMk cId="1571495420" sldId="827"/>
            <ac:spMk id="3" creationId="{7A00E6F6-24CC-46E2-8F75-D00463EC98FB}"/>
          </ac:spMkLst>
        </pc:spChg>
      </pc:sldChg>
      <pc:sldChg chg="modSp mod">
        <pc:chgData name="Nicholas Schurch" userId="8c0b91f1-6320-40fe-9123-a7b2cb8b8812" providerId="ADAL" clId="{63A913B2-1965-4FAF-930F-594E18738411}" dt="2022-04-13T09:07:19.270" v="3216" actId="20577"/>
        <pc:sldMkLst>
          <pc:docMk/>
          <pc:sldMk cId="4272086904" sldId="828"/>
        </pc:sldMkLst>
        <pc:spChg chg="mod">
          <ac:chgData name="Nicholas Schurch" userId="8c0b91f1-6320-40fe-9123-a7b2cb8b8812" providerId="ADAL" clId="{63A913B2-1965-4FAF-930F-594E18738411}" dt="2022-04-13T09:07:19.270" v="3216" actId="20577"/>
          <ac:spMkLst>
            <pc:docMk/>
            <pc:sldMk cId="4272086904" sldId="828"/>
            <ac:spMk id="3" creationId="{B06F6735-4787-4AE7-97D4-F133C90C0B14}"/>
          </ac:spMkLst>
        </pc:spChg>
      </pc:sldChg>
      <pc:sldChg chg="modSp mod">
        <pc:chgData name="Nicholas Schurch" userId="8c0b91f1-6320-40fe-9123-a7b2cb8b8812" providerId="ADAL" clId="{63A913B2-1965-4FAF-930F-594E18738411}" dt="2022-04-13T09:07:22.854" v="3219" actId="20577"/>
        <pc:sldMkLst>
          <pc:docMk/>
          <pc:sldMk cId="1862081290" sldId="830"/>
        </pc:sldMkLst>
        <pc:spChg chg="mod">
          <ac:chgData name="Nicholas Schurch" userId="8c0b91f1-6320-40fe-9123-a7b2cb8b8812" providerId="ADAL" clId="{63A913B2-1965-4FAF-930F-594E18738411}" dt="2022-04-13T09:07:22.854" v="3219" actId="20577"/>
          <ac:spMkLst>
            <pc:docMk/>
            <pc:sldMk cId="1862081290" sldId="830"/>
            <ac:spMk id="3" creationId="{22544B4E-E0F7-45A3-8AB8-0F7CBB279252}"/>
          </ac:spMkLst>
        </pc:spChg>
      </pc:sldChg>
      <pc:sldChg chg="modSp mod">
        <pc:chgData name="Nicholas Schurch" userId="8c0b91f1-6320-40fe-9123-a7b2cb8b8812" providerId="ADAL" clId="{63A913B2-1965-4FAF-930F-594E18738411}" dt="2022-04-13T09:07:26.559" v="3222" actId="20577"/>
        <pc:sldMkLst>
          <pc:docMk/>
          <pc:sldMk cId="1966040433" sldId="831"/>
        </pc:sldMkLst>
        <pc:spChg chg="mod">
          <ac:chgData name="Nicholas Schurch" userId="8c0b91f1-6320-40fe-9123-a7b2cb8b8812" providerId="ADAL" clId="{63A913B2-1965-4FAF-930F-594E18738411}" dt="2022-04-13T09:07:26.559" v="3222" actId="20577"/>
          <ac:spMkLst>
            <pc:docMk/>
            <pc:sldMk cId="1966040433" sldId="831"/>
            <ac:spMk id="3" creationId="{22544B4E-E0F7-45A3-8AB8-0F7CBB279252}"/>
          </ac:spMkLst>
        </pc:spChg>
      </pc:sldChg>
      <pc:sldChg chg="modSp mod">
        <pc:chgData name="Nicholas Schurch" userId="8c0b91f1-6320-40fe-9123-a7b2cb8b8812" providerId="ADAL" clId="{63A913B2-1965-4FAF-930F-594E18738411}" dt="2022-04-13T09:07:42.017" v="3228" actId="20577"/>
        <pc:sldMkLst>
          <pc:docMk/>
          <pc:sldMk cId="2542629382" sldId="832"/>
        </pc:sldMkLst>
        <pc:spChg chg="mod">
          <ac:chgData name="Nicholas Schurch" userId="8c0b91f1-6320-40fe-9123-a7b2cb8b8812" providerId="ADAL" clId="{63A913B2-1965-4FAF-930F-594E18738411}" dt="2022-04-13T09:07:42.017" v="3228" actId="20577"/>
          <ac:spMkLst>
            <pc:docMk/>
            <pc:sldMk cId="2542629382" sldId="832"/>
            <ac:spMk id="6" creationId="{7BEC69DB-FE16-4A9A-9E4C-6C4E088F0495}"/>
          </ac:spMkLst>
        </pc:spChg>
      </pc:sldChg>
      <pc:sldChg chg="modSp mod">
        <pc:chgData name="Nicholas Schurch" userId="8c0b91f1-6320-40fe-9123-a7b2cb8b8812" providerId="ADAL" clId="{63A913B2-1965-4FAF-930F-594E18738411}" dt="2022-04-13T09:07:38.409" v="3225" actId="20577"/>
        <pc:sldMkLst>
          <pc:docMk/>
          <pc:sldMk cId="3276354798" sldId="833"/>
        </pc:sldMkLst>
        <pc:spChg chg="mod">
          <ac:chgData name="Nicholas Schurch" userId="8c0b91f1-6320-40fe-9123-a7b2cb8b8812" providerId="ADAL" clId="{63A913B2-1965-4FAF-930F-594E18738411}" dt="2022-04-13T09:07:38.409" v="3225" actId="20577"/>
          <ac:spMkLst>
            <pc:docMk/>
            <pc:sldMk cId="3276354798" sldId="833"/>
            <ac:spMk id="3" creationId="{22544B4E-E0F7-45A3-8AB8-0F7CBB279252}"/>
          </ac:spMkLst>
        </pc:spChg>
      </pc:sldChg>
      <pc:sldChg chg="modSp mod">
        <pc:chgData name="Nicholas Schurch" userId="8c0b91f1-6320-40fe-9123-a7b2cb8b8812" providerId="ADAL" clId="{63A913B2-1965-4FAF-930F-594E18738411}" dt="2022-04-13T09:07:45.480" v="3231" actId="20577"/>
        <pc:sldMkLst>
          <pc:docMk/>
          <pc:sldMk cId="3337937262" sldId="834"/>
        </pc:sldMkLst>
        <pc:spChg chg="mod">
          <ac:chgData name="Nicholas Schurch" userId="8c0b91f1-6320-40fe-9123-a7b2cb8b8812" providerId="ADAL" clId="{63A913B2-1965-4FAF-930F-594E18738411}" dt="2022-04-13T09:07:45.480" v="3231" actId="20577"/>
          <ac:spMkLst>
            <pc:docMk/>
            <pc:sldMk cId="3337937262" sldId="834"/>
            <ac:spMk id="3" creationId="{5A0A6A7D-3523-4262-8ABE-CEE04B9170E7}"/>
          </ac:spMkLst>
        </pc:spChg>
      </pc:sldChg>
      <pc:sldChg chg="modSp mod">
        <pc:chgData name="Nicholas Schurch" userId="8c0b91f1-6320-40fe-9123-a7b2cb8b8812" providerId="ADAL" clId="{63A913B2-1965-4FAF-930F-594E18738411}" dt="2022-04-13T09:07:49.267" v="3234" actId="20577"/>
        <pc:sldMkLst>
          <pc:docMk/>
          <pc:sldMk cId="3373996467" sldId="835"/>
        </pc:sldMkLst>
        <pc:spChg chg="mod">
          <ac:chgData name="Nicholas Schurch" userId="8c0b91f1-6320-40fe-9123-a7b2cb8b8812" providerId="ADAL" clId="{63A913B2-1965-4FAF-930F-594E18738411}" dt="2022-04-13T09:07:49.267" v="3234" actId="20577"/>
          <ac:spMkLst>
            <pc:docMk/>
            <pc:sldMk cId="3373996467" sldId="835"/>
            <ac:spMk id="3" creationId="{7FF23911-9A62-4988-88DB-C64665E7883C}"/>
          </ac:spMkLst>
        </pc:spChg>
      </pc:sldChg>
      <pc:sldChg chg="modSp mod">
        <pc:chgData name="Nicholas Schurch" userId="8c0b91f1-6320-40fe-9123-a7b2cb8b8812" providerId="ADAL" clId="{63A913B2-1965-4FAF-930F-594E18738411}" dt="2022-04-13T09:07:53.674" v="3237" actId="20577"/>
        <pc:sldMkLst>
          <pc:docMk/>
          <pc:sldMk cId="1705363542" sldId="836"/>
        </pc:sldMkLst>
        <pc:spChg chg="mod">
          <ac:chgData name="Nicholas Schurch" userId="8c0b91f1-6320-40fe-9123-a7b2cb8b8812" providerId="ADAL" clId="{63A913B2-1965-4FAF-930F-594E18738411}" dt="2022-04-13T09:07:53.674" v="3237" actId="20577"/>
          <ac:spMkLst>
            <pc:docMk/>
            <pc:sldMk cId="1705363542" sldId="836"/>
            <ac:spMk id="3" creationId="{7FF23911-9A62-4988-88DB-C64665E7883C}"/>
          </ac:spMkLst>
        </pc:spChg>
        <pc:graphicFrameChg chg="mod modGraphic">
          <ac:chgData name="Nicholas Schurch" userId="8c0b91f1-6320-40fe-9123-a7b2cb8b8812" providerId="ADAL" clId="{63A913B2-1965-4FAF-930F-594E18738411}" dt="2022-04-13T09:06:07.547" v="3203"/>
          <ac:graphicFrameMkLst>
            <pc:docMk/>
            <pc:sldMk cId="1705363542" sldId="836"/>
            <ac:graphicFrameMk id="25" creationId="{911F2121-E78A-4717-A61E-DFF1FB4A0D4B}"/>
          </ac:graphicFrameMkLst>
        </pc:graphicFrameChg>
      </pc:sldChg>
      <pc:sldChg chg="ord">
        <pc:chgData name="Nicholas Schurch" userId="8c0b91f1-6320-40fe-9123-a7b2cb8b8812" providerId="ADAL" clId="{63A913B2-1965-4FAF-930F-594E18738411}" dt="2022-04-12T11:41:49.126" v="54"/>
        <pc:sldMkLst>
          <pc:docMk/>
          <pc:sldMk cId="2326843109" sldId="837"/>
        </pc:sldMkLst>
      </pc:sldChg>
      <pc:sldChg chg="ord">
        <pc:chgData name="Nicholas Schurch" userId="8c0b91f1-6320-40fe-9123-a7b2cb8b8812" providerId="ADAL" clId="{63A913B2-1965-4FAF-930F-594E18738411}" dt="2022-04-12T11:41:49.126" v="54"/>
        <pc:sldMkLst>
          <pc:docMk/>
          <pc:sldMk cId="2795465734" sldId="838"/>
        </pc:sldMkLst>
      </pc:sldChg>
      <pc:sldChg chg="modSp mod modNotesTx">
        <pc:chgData name="Nicholas Schurch" userId="8c0b91f1-6320-40fe-9123-a7b2cb8b8812" providerId="ADAL" clId="{63A913B2-1965-4FAF-930F-594E18738411}" dt="2022-04-13T09:08:02.898" v="3243" actId="20577"/>
        <pc:sldMkLst>
          <pc:docMk/>
          <pc:sldMk cId="1054761132" sldId="839"/>
        </pc:sldMkLst>
        <pc:spChg chg="mod">
          <ac:chgData name="Nicholas Schurch" userId="8c0b91f1-6320-40fe-9123-a7b2cb8b8812" providerId="ADAL" clId="{63A913B2-1965-4FAF-930F-594E18738411}" dt="2022-04-13T09:08:02.898" v="3243" actId="20577"/>
          <ac:spMkLst>
            <pc:docMk/>
            <pc:sldMk cId="1054761132" sldId="839"/>
            <ac:spMk id="3" creationId="{7FF23911-9A62-4988-88DB-C64665E7883C}"/>
          </ac:spMkLst>
        </pc:spChg>
      </pc:sldChg>
      <pc:sldChg chg="ord">
        <pc:chgData name="Nicholas Schurch" userId="8c0b91f1-6320-40fe-9123-a7b2cb8b8812" providerId="ADAL" clId="{63A913B2-1965-4FAF-930F-594E18738411}" dt="2022-04-12T11:42:58.171" v="58"/>
        <pc:sldMkLst>
          <pc:docMk/>
          <pc:sldMk cId="3774275436" sldId="840"/>
        </pc:sldMkLst>
      </pc:sldChg>
      <pc:sldChg chg="ord">
        <pc:chgData name="Nicholas Schurch" userId="8c0b91f1-6320-40fe-9123-a7b2cb8b8812" providerId="ADAL" clId="{63A913B2-1965-4FAF-930F-594E18738411}" dt="2022-04-12T11:42:12.265" v="56"/>
        <pc:sldMkLst>
          <pc:docMk/>
          <pc:sldMk cId="939363752" sldId="841"/>
        </pc:sldMkLst>
      </pc:sldChg>
      <pc:sldChg chg="ord">
        <pc:chgData name="Nicholas Schurch" userId="8c0b91f1-6320-40fe-9123-a7b2cb8b8812" providerId="ADAL" clId="{63A913B2-1965-4FAF-930F-594E18738411}" dt="2022-04-12T11:42:58.171" v="58"/>
        <pc:sldMkLst>
          <pc:docMk/>
          <pc:sldMk cId="2334393407" sldId="842"/>
        </pc:sldMkLst>
      </pc:sldChg>
      <pc:sldChg chg="modSp mod">
        <pc:chgData name="Nicholas Schurch" userId="8c0b91f1-6320-40fe-9123-a7b2cb8b8812" providerId="ADAL" clId="{63A913B2-1965-4FAF-930F-594E18738411}" dt="2022-04-13T09:08:07.868" v="3246" actId="20577"/>
        <pc:sldMkLst>
          <pc:docMk/>
          <pc:sldMk cId="2747209565" sldId="843"/>
        </pc:sldMkLst>
        <pc:spChg chg="mod">
          <ac:chgData name="Nicholas Schurch" userId="8c0b91f1-6320-40fe-9123-a7b2cb8b8812" providerId="ADAL" clId="{63A913B2-1965-4FAF-930F-594E18738411}" dt="2022-04-13T09:08:07.868" v="3246" actId="20577"/>
          <ac:spMkLst>
            <pc:docMk/>
            <pc:sldMk cId="2747209565" sldId="843"/>
            <ac:spMk id="3" creationId="{14753860-D9C0-4048-9A79-B19D266D207C}"/>
          </ac:spMkLst>
        </pc:spChg>
      </pc:sldChg>
      <pc:sldChg chg="modSp mod">
        <pc:chgData name="Nicholas Schurch" userId="8c0b91f1-6320-40fe-9123-a7b2cb8b8812" providerId="ADAL" clId="{63A913B2-1965-4FAF-930F-594E18738411}" dt="2022-04-13T09:09:50.078" v="3334" actId="20577"/>
        <pc:sldMkLst>
          <pc:docMk/>
          <pc:sldMk cId="3297147072" sldId="847"/>
        </pc:sldMkLst>
        <pc:spChg chg="mod">
          <ac:chgData name="Nicholas Schurch" userId="8c0b91f1-6320-40fe-9123-a7b2cb8b8812" providerId="ADAL" clId="{63A913B2-1965-4FAF-930F-594E18738411}" dt="2022-04-13T09:09:50.078" v="3334" actId="20577"/>
          <ac:spMkLst>
            <pc:docMk/>
            <pc:sldMk cId="3297147072" sldId="847"/>
            <ac:spMk id="3" creationId="{E6836096-F1CC-4982-9574-835A9B61A8B2}"/>
          </ac:spMkLst>
        </pc:spChg>
        <pc:graphicFrameChg chg="mod modGraphic">
          <ac:chgData name="Nicholas Schurch" userId="8c0b91f1-6320-40fe-9123-a7b2cb8b8812" providerId="ADAL" clId="{63A913B2-1965-4FAF-930F-594E18738411}" dt="2022-04-13T09:06:22.541" v="3205"/>
          <ac:graphicFrameMkLst>
            <pc:docMk/>
            <pc:sldMk cId="3297147072" sldId="847"/>
            <ac:graphicFrameMk id="168" creationId="{8AE415F9-EE7C-4708-9E9A-2356FE51D61E}"/>
          </ac:graphicFrameMkLst>
        </pc:graphicFrameChg>
      </pc:sldChg>
      <pc:sldChg chg="ord">
        <pc:chgData name="Nicholas Schurch" userId="8c0b91f1-6320-40fe-9123-a7b2cb8b8812" providerId="ADAL" clId="{63A913B2-1965-4FAF-930F-594E18738411}" dt="2022-04-12T11:50:12.084" v="250"/>
        <pc:sldMkLst>
          <pc:docMk/>
          <pc:sldMk cId="2398091114" sldId="848"/>
        </pc:sldMkLst>
      </pc:sldChg>
      <pc:sldChg chg="ord">
        <pc:chgData name="Nicholas Schurch" userId="8c0b91f1-6320-40fe-9123-a7b2cb8b8812" providerId="ADAL" clId="{63A913B2-1965-4FAF-930F-594E18738411}" dt="2022-04-12T11:50:12.084" v="250"/>
        <pc:sldMkLst>
          <pc:docMk/>
          <pc:sldMk cId="3063717909" sldId="849"/>
        </pc:sldMkLst>
      </pc:sldChg>
      <pc:sldChg chg="addSp delSp modSp mod">
        <pc:chgData name="Nicholas Schurch" userId="8c0b91f1-6320-40fe-9123-a7b2cb8b8812" providerId="ADAL" clId="{63A913B2-1965-4FAF-930F-594E18738411}" dt="2022-04-13T09:10:52.285" v="3356" actId="20577"/>
        <pc:sldMkLst>
          <pc:docMk/>
          <pc:sldMk cId="1278824909" sldId="850"/>
        </pc:sldMkLst>
        <pc:spChg chg="mod">
          <ac:chgData name="Nicholas Schurch" userId="8c0b91f1-6320-40fe-9123-a7b2cb8b8812" providerId="ADAL" clId="{63A913B2-1965-4FAF-930F-594E18738411}" dt="2022-04-13T09:10:52.285" v="3356" actId="20577"/>
          <ac:spMkLst>
            <pc:docMk/>
            <pc:sldMk cId="1278824909" sldId="850"/>
            <ac:spMk id="3" creationId="{95B97011-B181-4591-A430-7A21E58B37F2}"/>
          </ac:spMkLst>
        </pc:spChg>
        <pc:graphicFrameChg chg="add mod modGraphic">
          <ac:chgData name="Nicholas Schurch" userId="8c0b91f1-6320-40fe-9123-a7b2cb8b8812" providerId="ADAL" clId="{63A913B2-1965-4FAF-930F-594E18738411}" dt="2022-04-13T09:06:42.924" v="3207"/>
          <ac:graphicFrameMkLst>
            <pc:docMk/>
            <pc:sldMk cId="1278824909" sldId="850"/>
            <ac:graphicFrameMk id="54" creationId="{55F59B09-215E-4636-9033-712A73BCA9CB}"/>
          </ac:graphicFrameMkLst>
        </pc:graphicFrameChg>
        <pc:graphicFrameChg chg="del">
          <ac:chgData name="Nicholas Schurch" userId="8c0b91f1-6320-40fe-9123-a7b2cb8b8812" providerId="ADAL" clId="{63A913B2-1965-4FAF-930F-594E18738411}" dt="2022-04-12T22:50:17.881" v="2022" actId="478"/>
          <ac:graphicFrameMkLst>
            <pc:docMk/>
            <pc:sldMk cId="1278824909" sldId="850"/>
            <ac:graphicFrameMk id="61" creationId="{F566027C-1EC8-4B6E-8E95-152F0E4E8522}"/>
          </ac:graphicFrameMkLst>
        </pc:graphicFrameChg>
      </pc:sldChg>
      <pc:sldChg chg="addSp delSp modSp mod addAnim delAnim">
        <pc:chgData name="Nicholas Schurch" userId="8c0b91f1-6320-40fe-9123-a7b2cb8b8812" providerId="ADAL" clId="{63A913B2-1965-4FAF-930F-594E18738411}" dt="2022-04-13T09:10:57.513" v="3359" actId="20577"/>
        <pc:sldMkLst>
          <pc:docMk/>
          <pc:sldMk cId="742493016" sldId="851"/>
        </pc:sldMkLst>
        <pc:spChg chg="mod">
          <ac:chgData name="Nicholas Schurch" userId="8c0b91f1-6320-40fe-9123-a7b2cb8b8812" providerId="ADAL" clId="{63A913B2-1965-4FAF-930F-594E18738411}" dt="2022-04-13T09:10:57.513" v="3359" actId="20577"/>
          <ac:spMkLst>
            <pc:docMk/>
            <pc:sldMk cId="742493016" sldId="851"/>
            <ac:spMk id="3" creationId="{7FF23911-9A62-4988-88DB-C64665E7883C}"/>
          </ac:spMkLst>
        </pc:spChg>
        <pc:spChg chg="add del mod">
          <ac:chgData name="Nicholas Schurch" userId="8c0b91f1-6320-40fe-9123-a7b2cb8b8812" providerId="ADAL" clId="{63A913B2-1965-4FAF-930F-594E18738411}" dt="2022-04-12T23:30:19.705" v="2597" actId="1076"/>
          <ac:spMkLst>
            <pc:docMk/>
            <pc:sldMk cId="742493016" sldId="851"/>
            <ac:spMk id="10" creationId="{6110BA85-1061-4BDE-9440-DCAEF993AB44}"/>
          </ac:spMkLst>
        </pc:spChg>
        <pc:spChg chg="add del">
          <ac:chgData name="Nicholas Schurch" userId="8c0b91f1-6320-40fe-9123-a7b2cb8b8812" providerId="ADAL" clId="{63A913B2-1965-4FAF-930F-594E18738411}" dt="2022-04-12T14:22:47.488" v="488" actId="478"/>
          <ac:spMkLst>
            <pc:docMk/>
            <pc:sldMk cId="742493016" sldId="851"/>
            <ac:spMk id="15" creationId="{51D2A8DD-333B-47FF-9756-5099305D5081}"/>
          </ac:spMkLst>
        </pc:spChg>
        <pc:spChg chg="add del">
          <ac:chgData name="Nicholas Schurch" userId="8c0b91f1-6320-40fe-9123-a7b2cb8b8812" providerId="ADAL" clId="{63A913B2-1965-4FAF-930F-594E18738411}" dt="2022-04-12T14:22:46.779" v="487" actId="478"/>
          <ac:spMkLst>
            <pc:docMk/>
            <pc:sldMk cId="742493016" sldId="851"/>
            <ac:spMk id="16" creationId="{A5D9DB9E-2C78-4152-9F4F-930312A1D41A}"/>
          </ac:spMkLst>
        </pc:spChg>
        <pc:spChg chg="add del">
          <ac:chgData name="Nicholas Schurch" userId="8c0b91f1-6320-40fe-9123-a7b2cb8b8812" providerId="ADAL" clId="{63A913B2-1965-4FAF-930F-594E18738411}" dt="2022-04-12T14:22:46.779" v="487" actId="478"/>
          <ac:spMkLst>
            <pc:docMk/>
            <pc:sldMk cId="742493016" sldId="851"/>
            <ac:spMk id="19" creationId="{C0CE8AB2-3D3F-44E4-B002-C92E50D10CC2}"/>
          </ac:spMkLst>
        </pc:spChg>
        <pc:spChg chg="add del">
          <ac:chgData name="Nicholas Schurch" userId="8c0b91f1-6320-40fe-9123-a7b2cb8b8812" providerId="ADAL" clId="{63A913B2-1965-4FAF-930F-594E18738411}" dt="2022-04-12T14:22:46.779" v="487" actId="478"/>
          <ac:spMkLst>
            <pc:docMk/>
            <pc:sldMk cId="742493016" sldId="851"/>
            <ac:spMk id="20" creationId="{663D3357-DF20-4C63-9199-7044224EA642}"/>
          </ac:spMkLst>
        </pc:spChg>
        <pc:spChg chg="add del">
          <ac:chgData name="Nicholas Schurch" userId="8c0b91f1-6320-40fe-9123-a7b2cb8b8812" providerId="ADAL" clId="{63A913B2-1965-4FAF-930F-594E18738411}" dt="2022-04-12T14:22:46.779" v="487" actId="478"/>
          <ac:spMkLst>
            <pc:docMk/>
            <pc:sldMk cId="742493016" sldId="851"/>
            <ac:spMk id="23" creationId="{0DE4EAB9-295A-475A-B510-1673E29F3045}"/>
          </ac:spMkLst>
        </pc:spChg>
        <pc:spChg chg="add del">
          <ac:chgData name="Nicholas Schurch" userId="8c0b91f1-6320-40fe-9123-a7b2cb8b8812" providerId="ADAL" clId="{63A913B2-1965-4FAF-930F-594E18738411}" dt="2022-04-12T14:22:46.779" v="487" actId="478"/>
          <ac:spMkLst>
            <pc:docMk/>
            <pc:sldMk cId="742493016" sldId="851"/>
            <ac:spMk id="24" creationId="{6788B125-FB57-4A72-B2F2-165280563F3D}"/>
          </ac:spMkLst>
        </pc:spChg>
        <pc:picChg chg="del">
          <ac:chgData name="Nicholas Schurch" userId="8c0b91f1-6320-40fe-9123-a7b2cb8b8812" providerId="ADAL" clId="{63A913B2-1965-4FAF-930F-594E18738411}" dt="2022-04-12T14:19:25.060" v="430" actId="478"/>
          <ac:picMkLst>
            <pc:docMk/>
            <pc:sldMk cId="742493016" sldId="851"/>
            <ac:picMk id="14" creationId="{04393151-CDEF-40A5-9136-0BA0CA1910B6}"/>
          </ac:picMkLst>
        </pc:picChg>
      </pc:sldChg>
      <pc:sldChg chg="addSp delSp del mod addAnim delAnim">
        <pc:chgData name="Nicholas Schurch" userId="8c0b91f1-6320-40fe-9123-a7b2cb8b8812" providerId="ADAL" clId="{63A913B2-1965-4FAF-930F-594E18738411}" dt="2022-04-12T14:26:31.412" v="495" actId="2696"/>
        <pc:sldMkLst>
          <pc:docMk/>
          <pc:sldMk cId="3034784382" sldId="852"/>
        </pc:sldMkLst>
        <pc:picChg chg="add del">
          <ac:chgData name="Nicholas Schurch" userId="8c0b91f1-6320-40fe-9123-a7b2cb8b8812" providerId="ADAL" clId="{63A913B2-1965-4FAF-930F-594E18738411}" dt="2022-04-12T14:22:17.997" v="460" actId="478"/>
          <ac:picMkLst>
            <pc:docMk/>
            <pc:sldMk cId="3034784382" sldId="852"/>
            <ac:picMk id="10" creationId="{5437DD24-388C-485C-A05D-77CE10616D74}"/>
          </ac:picMkLst>
        </pc:picChg>
        <pc:picChg chg="add del">
          <ac:chgData name="Nicholas Schurch" userId="8c0b91f1-6320-40fe-9123-a7b2cb8b8812" providerId="ADAL" clId="{63A913B2-1965-4FAF-930F-594E18738411}" dt="2022-04-12T14:22:18.241" v="461" actId="478"/>
          <ac:picMkLst>
            <pc:docMk/>
            <pc:sldMk cId="3034784382" sldId="852"/>
            <ac:picMk id="13" creationId="{C51A8CF3-20E1-4CB2-BFEE-A847D6EE43C0}"/>
          </ac:picMkLst>
        </pc:picChg>
      </pc:sldChg>
      <pc:sldChg chg="ord">
        <pc:chgData name="Nicholas Schurch" userId="8c0b91f1-6320-40fe-9123-a7b2cb8b8812" providerId="ADAL" clId="{63A913B2-1965-4FAF-930F-594E18738411}" dt="2022-04-12T22:08:26.841" v="1474"/>
        <pc:sldMkLst>
          <pc:docMk/>
          <pc:sldMk cId="2668890976" sldId="854"/>
        </pc:sldMkLst>
      </pc:sldChg>
      <pc:sldChg chg="ord">
        <pc:chgData name="Nicholas Schurch" userId="8c0b91f1-6320-40fe-9123-a7b2cb8b8812" providerId="ADAL" clId="{63A913B2-1965-4FAF-930F-594E18738411}" dt="2022-04-12T22:08:26.841" v="1474"/>
        <pc:sldMkLst>
          <pc:docMk/>
          <pc:sldMk cId="4228068180" sldId="855"/>
        </pc:sldMkLst>
      </pc:sldChg>
      <pc:sldChg chg="modSp mod">
        <pc:chgData name="Nicholas Schurch" userId="8c0b91f1-6320-40fe-9123-a7b2cb8b8812" providerId="ADAL" clId="{63A913B2-1965-4FAF-930F-594E18738411}" dt="2022-04-13T09:11:49.229" v="3381" actId="20577"/>
        <pc:sldMkLst>
          <pc:docMk/>
          <pc:sldMk cId="3519105578" sldId="856"/>
        </pc:sldMkLst>
        <pc:spChg chg="mod">
          <ac:chgData name="Nicholas Schurch" userId="8c0b91f1-6320-40fe-9123-a7b2cb8b8812" providerId="ADAL" clId="{63A913B2-1965-4FAF-930F-594E18738411}" dt="2022-04-13T09:01:12.017" v="2779" actId="20577"/>
          <ac:spMkLst>
            <pc:docMk/>
            <pc:sldMk cId="3519105578" sldId="856"/>
            <ac:spMk id="2" creationId="{6619A81D-F876-4A69-9ED1-3DB0CC907550}"/>
          </ac:spMkLst>
        </pc:spChg>
        <pc:spChg chg="mod">
          <ac:chgData name="Nicholas Schurch" userId="8c0b91f1-6320-40fe-9123-a7b2cb8b8812" providerId="ADAL" clId="{63A913B2-1965-4FAF-930F-594E18738411}" dt="2022-04-13T09:11:49.229" v="3381" actId="20577"/>
          <ac:spMkLst>
            <pc:docMk/>
            <pc:sldMk cId="3519105578" sldId="856"/>
            <ac:spMk id="3" creationId="{0DC5B7B6-C1C4-48FA-A6AB-2609A0C5F100}"/>
          </ac:spMkLst>
        </pc:spChg>
        <pc:picChg chg="mod">
          <ac:chgData name="Nicholas Schurch" userId="8c0b91f1-6320-40fe-9123-a7b2cb8b8812" providerId="ADAL" clId="{63A913B2-1965-4FAF-930F-594E18738411}" dt="2022-04-13T09:01:19.333" v="2781" actId="1076"/>
          <ac:picMkLst>
            <pc:docMk/>
            <pc:sldMk cId="3519105578" sldId="856"/>
            <ac:picMk id="3074" creationId="{8F8B7355-F948-458A-AA02-883AD1461129}"/>
          </ac:picMkLst>
        </pc:picChg>
      </pc:sldChg>
      <pc:sldChg chg="ord">
        <pc:chgData name="Nicholas Schurch" userId="8c0b91f1-6320-40fe-9123-a7b2cb8b8812" providerId="ADAL" clId="{63A913B2-1965-4FAF-930F-594E18738411}" dt="2022-04-12T22:31:29.438" v="1897"/>
        <pc:sldMkLst>
          <pc:docMk/>
          <pc:sldMk cId="2986892930" sldId="857"/>
        </pc:sldMkLst>
      </pc:sldChg>
      <pc:sldChg chg="ord">
        <pc:chgData name="Nicholas Schurch" userId="8c0b91f1-6320-40fe-9123-a7b2cb8b8812" providerId="ADAL" clId="{63A913B2-1965-4FAF-930F-594E18738411}" dt="2022-04-12T22:31:29.438" v="1897"/>
        <pc:sldMkLst>
          <pc:docMk/>
          <pc:sldMk cId="2825306487" sldId="858"/>
        </pc:sldMkLst>
      </pc:sldChg>
      <pc:sldChg chg="addSp delSp modSp mod ord">
        <pc:chgData name="Nicholas Schurch" userId="8c0b91f1-6320-40fe-9123-a7b2cb8b8812" providerId="ADAL" clId="{63A913B2-1965-4FAF-930F-594E18738411}" dt="2022-04-13T09:11:12.208" v="3368" actId="20577"/>
        <pc:sldMkLst>
          <pc:docMk/>
          <pc:sldMk cId="469691701" sldId="859"/>
        </pc:sldMkLst>
        <pc:spChg chg="mod">
          <ac:chgData name="Nicholas Schurch" userId="8c0b91f1-6320-40fe-9123-a7b2cb8b8812" providerId="ADAL" clId="{63A913B2-1965-4FAF-930F-594E18738411}" dt="2022-04-13T09:11:12.208" v="3368" actId="20577"/>
          <ac:spMkLst>
            <pc:docMk/>
            <pc:sldMk cId="469691701" sldId="859"/>
            <ac:spMk id="3" creationId="{95B97011-B181-4591-A430-7A21E58B37F2}"/>
          </ac:spMkLst>
        </pc:spChg>
        <pc:graphicFrameChg chg="del">
          <ac:chgData name="Nicholas Schurch" userId="8c0b91f1-6320-40fe-9123-a7b2cb8b8812" providerId="ADAL" clId="{63A913B2-1965-4FAF-930F-594E18738411}" dt="2022-04-12T22:51:26.821" v="2027" actId="478"/>
          <ac:graphicFrameMkLst>
            <pc:docMk/>
            <pc:sldMk cId="469691701" sldId="859"/>
            <ac:graphicFrameMk id="61" creationId="{F0F840D2-DE4A-4A38-B9A7-2E32572300CE}"/>
          </ac:graphicFrameMkLst>
        </pc:graphicFrameChg>
        <pc:graphicFrameChg chg="add mod modGraphic">
          <ac:chgData name="Nicholas Schurch" userId="8c0b91f1-6320-40fe-9123-a7b2cb8b8812" providerId="ADAL" clId="{63A913B2-1965-4FAF-930F-594E18738411}" dt="2022-04-13T09:06:50.774" v="3208"/>
          <ac:graphicFrameMkLst>
            <pc:docMk/>
            <pc:sldMk cId="469691701" sldId="859"/>
            <ac:graphicFrameMk id="118" creationId="{D7B747B0-381E-4242-8694-73302FB7BE38}"/>
          </ac:graphicFrameMkLst>
        </pc:graphicFrameChg>
      </pc:sldChg>
      <pc:sldChg chg="ord">
        <pc:chgData name="Nicholas Schurch" userId="8c0b91f1-6320-40fe-9123-a7b2cb8b8812" providerId="ADAL" clId="{63A913B2-1965-4FAF-930F-594E18738411}" dt="2022-04-13T08:43:04.913" v="2608"/>
        <pc:sldMkLst>
          <pc:docMk/>
          <pc:sldMk cId="973548385" sldId="860"/>
        </pc:sldMkLst>
      </pc:sldChg>
      <pc:sldChg chg="ord">
        <pc:chgData name="Nicholas Schurch" userId="8c0b91f1-6320-40fe-9123-a7b2cb8b8812" providerId="ADAL" clId="{63A913B2-1965-4FAF-930F-594E18738411}" dt="2022-04-13T08:43:04.913" v="2608"/>
        <pc:sldMkLst>
          <pc:docMk/>
          <pc:sldMk cId="1910427177" sldId="861"/>
        </pc:sldMkLst>
      </pc:sldChg>
      <pc:sldChg chg="ord">
        <pc:chgData name="Nicholas Schurch" userId="8c0b91f1-6320-40fe-9123-a7b2cb8b8812" providerId="ADAL" clId="{63A913B2-1965-4FAF-930F-594E18738411}" dt="2022-04-13T08:43:04.913" v="2608"/>
        <pc:sldMkLst>
          <pc:docMk/>
          <pc:sldMk cId="2034530176" sldId="862"/>
        </pc:sldMkLst>
      </pc:sldChg>
      <pc:sldChg chg="modSp mod ord">
        <pc:chgData name="Nicholas Schurch" userId="8c0b91f1-6320-40fe-9123-a7b2cb8b8812" providerId="ADAL" clId="{63A913B2-1965-4FAF-930F-594E18738411}" dt="2022-04-13T09:09:17.229" v="3322" actId="20577"/>
        <pc:sldMkLst>
          <pc:docMk/>
          <pc:sldMk cId="2694854168" sldId="863"/>
        </pc:sldMkLst>
        <pc:spChg chg="mod">
          <ac:chgData name="Nicholas Schurch" userId="8c0b91f1-6320-40fe-9123-a7b2cb8b8812" providerId="ADAL" clId="{63A913B2-1965-4FAF-930F-594E18738411}" dt="2022-04-13T09:09:17.229" v="3322" actId="20577"/>
          <ac:spMkLst>
            <pc:docMk/>
            <pc:sldMk cId="2694854168" sldId="863"/>
            <ac:spMk id="3" creationId="{65C0542F-686E-4F18-B937-485C2E794519}"/>
          </ac:spMkLst>
        </pc:spChg>
        <pc:spChg chg="mod">
          <ac:chgData name="Nicholas Schurch" userId="8c0b91f1-6320-40fe-9123-a7b2cb8b8812" providerId="ADAL" clId="{63A913B2-1965-4FAF-930F-594E18738411}" dt="2022-04-13T08:45:03.136" v="2639" actId="14100"/>
          <ac:spMkLst>
            <pc:docMk/>
            <pc:sldMk cId="2694854168" sldId="863"/>
            <ac:spMk id="8" creationId="{1E3158AB-EDD5-4F32-BB71-BFAAD026F0A6}"/>
          </ac:spMkLst>
        </pc:spChg>
      </pc:sldChg>
      <pc:sldChg chg="modSp mod ord">
        <pc:chgData name="Nicholas Schurch" userId="8c0b91f1-6320-40fe-9123-a7b2cb8b8812" providerId="ADAL" clId="{63A913B2-1965-4FAF-930F-594E18738411}" dt="2022-04-13T09:09:24.632" v="3323"/>
        <pc:sldMkLst>
          <pc:docMk/>
          <pc:sldMk cId="2492827293" sldId="864"/>
        </pc:sldMkLst>
        <pc:spChg chg="mod">
          <ac:chgData name="Nicholas Schurch" userId="8c0b91f1-6320-40fe-9123-a7b2cb8b8812" providerId="ADAL" clId="{63A913B2-1965-4FAF-930F-594E18738411}" dt="2022-04-13T09:09:24.632" v="3323"/>
          <ac:spMkLst>
            <pc:docMk/>
            <pc:sldMk cId="2492827293" sldId="864"/>
            <ac:spMk id="3" creationId="{65C0542F-686E-4F18-B937-485C2E794519}"/>
          </ac:spMkLst>
        </pc:spChg>
      </pc:sldChg>
      <pc:sldChg chg="modSp mod ord">
        <pc:chgData name="Nicholas Schurch" userId="8c0b91f1-6320-40fe-9123-a7b2cb8b8812" providerId="ADAL" clId="{63A913B2-1965-4FAF-930F-594E18738411}" dt="2022-04-13T09:09:29.766" v="3324"/>
        <pc:sldMkLst>
          <pc:docMk/>
          <pc:sldMk cId="222678842" sldId="865"/>
        </pc:sldMkLst>
        <pc:spChg chg="mod">
          <ac:chgData name="Nicholas Schurch" userId="8c0b91f1-6320-40fe-9123-a7b2cb8b8812" providerId="ADAL" clId="{63A913B2-1965-4FAF-930F-594E18738411}" dt="2022-04-13T09:09:29.766" v="3324"/>
          <ac:spMkLst>
            <pc:docMk/>
            <pc:sldMk cId="222678842" sldId="865"/>
            <ac:spMk id="3" creationId="{65C0542F-686E-4F18-B937-485C2E794519}"/>
          </ac:spMkLst>
        </pc:spChg>
      </pc:sldChg>
      <pc:sldChg chg="modSp mod ord">
        <pc:chgData name="Nicholas Schurch" userId="8c0b91f1-6320-40fe-9123-a7b2cb8b8812" providerId="ADAL" clId="{63A913B2-1965-4FAF-930F-594E18738411}" dt="2022-04-13T09:09:35.517" v="3325"/>
        <pc:sldMkLst>
          <pc:docMk/>
          <pc:sldMk cId="939210708" sldId="866"/>
        </pc:sldMkLst>
        <pc:spChg chg="mod">
          <ac:chgData name="Nicholas Schurch" userId="8c0b91f1-6320-40fe-9123-a7b2cb8b8812" providerId="ADAL" clId="{63A913B2-1965-4FAF-930F-594E18738411}" dt="2022-04-13T09:09:35.517" v="3325"/>
          <ac:spMkLst>
            <pc:docMk/>
            <pc:sldMk cId="939210708" sldId="866"/>
            <ac:spMk id="3" creationId="{864E4B48-BA18-46C0-BB47-F7D5A9D8FD12}"/>
          </ac:spMkLst>
        </pc:spChg>
      </pc:sldChg>
      <pc:sldChg chg="addSp delSp modSp add mod delAnim">
        <pc:chgData name="Nicholas Schurch" userId="8c0b91f1-6320-40fe-9123-a7b2cb8b8812" providerId="ADAL" clId="{63A913B2-1965-4FAF-930F-594E18738411}" dt="2022-04-13T09:13:43.771" v="3440" actId="1076"/>
        <pc:sldMkLst>
          <pc:docMk/>
          <pc:sldMk cId="1351670382" sldId="868"/>
        </pc:sldMkLst>
        <pc:spChg chg="add mod">
          <ac:chgData name="Nicholas Schurch" userId="8c0b91f1-6320-40fe-9123-a7b2cb8b8812" providerId="ADAL" clId="{63A913B2-1965-4FAF-930F-594E18738411}" dt="2022-04-13T09:13:43.771" v="3440" actId="1076"/>
          <ac:spMkLst>
            <pc:docMk/>
            <pc:sldMk cId="1351670382" sldId="868"/>
            <ac:spMk id="2" creationId="{424B0D89-5B58-4477-9083-1B8FC8AE0B09}"/>
          </ac:spMkLst>
        </pc:spChg>
        <pc:spChg chg="mod">
          <ac:chgData name="Nicholas Schurch" userId="8c0b91f1-6320-40fe-9123-a7b2cb8b8812" providerId="ADAL" clId="{63A913B2-1965-4FAF-930F-594E18738411}" dt="2022-04-13T09:07:58.427" v="3240" actId="20577"/>
          <ac:spMkLst>
            <pc:docMk/>
            <pc:sldMk cId="1351670382" sldId="868"/>
            <ac:spMk id="3" creationId="{7FF23911-9A62-4988-88DB-C64665E7883C}"/>
          </ac:spMkLst>
        </pc:spChg>
        <pc:spChg chg="del">
          <ac:chgData name="Nicholas Schurch" userId="8c0b91f1-6320-40fe-9123-a7b2cb8b8812" providerId="ADAL" clId="{63A913B2-1965-4FAF-930F-594E18738411}" dt="2022-04-12T11:29:03.659" v="32" actId="478"/>
          <ac:spMkLst>
            <pc:docMk/>
            <pc:sldMk cId="1351670382" sldId="868"/>
            <ac:spMk id="13" creationId="{EB0069A2-0F9E-4C9D-8DEC-D600893151B4}"/>
          </ac:spMkLst>
        </pc:spChg>
        <pc:spChg chg="del">
          <ac:chgData name="Nicholas Schurch" userId="8c0b91f1-6320-40fe-9123-a7b2cb8b8812" providerId="ADAL" clId="{63A913B2-1965-4FAF-930F-594E18738411}" dt="2022-04-12T11:14:20.213" v="2" actId="478"/>
          <ac:spMkLst>
            <pc:docMk/>
            <pc:sldMk cId="1351670382" sldId="868"/>
            <ac:spMk id="17" creationId="{089E3575-9E1D-491F-AD29-6D0C0E22815B}"/>
          </ac:spMkLst>
        </pc:spChg>
        <pc:spChg chg="del">
          <ac:chgData name="Nicholas Schurch" userId="8c0b91f1-6320-40fe-9123-a7b2cb8b8812" providerId="ADAL" clId="{63A913B2-1965-4FAF-930F-594E18738411}" dt="2022-04-12T11:14:20.213" v="2" actId="478"/>
          <ac:spMkLst>
            <pc:docMk/>
            <pc:sldMk cId="1351670382" sldId="868"/>
            <ac:spMk id="18" creationId="{5584A6AA-FF8A-45C9-B94E-BCE8EC60D2B6}"/>
          </ac:spMkLst>
        </pc:spChg>
        <pc:spChg chg="del">
          <ac:chgData name="Nicholas Schurch" userId="8c0b91f1-6320-40fe-9123-a7b2cb8b8812" providerId="ADAL" clId="{63A913B2-1965-4FAF-930F-594E18738411}" dt="2022-04-12T11:14:20.213" v="2" actId="478"/>
          <ac:spMkLst>
            <pc:docMk/>
            <pc:sldMk cId="1351670382" sldId="868"/>
            <ac:spMk id="22" creationId="{1DB1E8F8-6820-4676-A9FB-D923FECFC1AD}"/>
          </ac:spMkLst>
        </pc:spChg>
        <pc:picChg chg="del">
          <ac:chgData name="Nicholas Schurch" userId="8c0b91f1-6320-40fe-9123-a7b2cb8b8812" providerId="ADAL" clId="{63A913B2-1965-4FAF-930F-594E18738411}" dt="2022-04-12T11:14:15.024" v="1" actId="478"/>
          <ac:picMkLst>
            <pc:docMk/>
            <pc:sldMk cId="1351670382" sldId="868"/>
            <ac:picMk id="4" creationId="{5731E125-CE28-4F35-9D4B-800D9647F4F9}"/>
          </ac:picMkLst>
        </pc:picChg>
      </pc:sldChg>
      <pc:sldChg chg="addSp delSp modSp add mod ord">
        <pc:chgData name="Nicholas Schurch" userId="8c0b91f1-6320-40fe-9123-a7b2cb8b8812" providerId="ADAL" clId="{63A913B2-1965-4FAF-930F-594E18738411}" dt="2022-04-13T09:09:40.203" v="3328" actId="20577"/>
        <pc:sldMkLst>
          <pc:docMk/>
          <pc:sldMk cId="3480403624" sldId="869"/>
        </pc:sldMkLst>
        <pc:spChg chg="mod">
          <ac:chgData name="Nicholas Schurch" userId="8c0b91f1-6320-40fe-9123-a7b2cb8b8812" providerId="ADAL" clId="{63A913B2-1965-4FAF-930F-594E18738411}" dt="2022-04-12T23:12:55.476" v="2141" actId="1076"/>
          <ac:spMkLst>
            <pc:docMk/>
            <pc:sldMk cId="3480403624" sldId="869"/>
            <ac:spMk id="2" creationId="{424B0D89-5B58-4477-9083-1B8FC8AE0B09}"/>
          </ac:spMkLst>
        </pc:spChg>
        <pc:spChg chg="mod">
          <ac:chgData name="Nicholas Schurch" userId="8c0b91f1-6320-40fe-9123-a7b2cb8b8812" providerId="ADAL" clId="{63A913B2-1965-4FAF-930F-594E18738411}" dt="2022-04-13T09:09:40.203" v="3328" actId="20577"/>
          <ac:spMkLst>
            <pc:docMk/>
            <pc:sldMk cId="3480403624" sldId="869"/>
            <ac:spMk id="3" creationId="{7FF23911-9A62-4988-88DB-C64665E7883C}"/>
          </ac:spMkLst>
        </pc:spChg>
        <pc:spChg chg="add del mod">
          <ac:chgData name="Nicholas Schurch" userId="8c0b91f1-6320-40fe-9123-a7b2cb8b8812" providerId="ADAL" clId="{63A913B2-1965-4FAF-930F-594E18738411}" dt="2022-04-12T23:11:30.318" v="2139" actId="478"/>
          <ac:spMkLst>
            <pc:docMk/>
            <pc:sldMk cId="3480403624" sldId="869"/>
            <ac:spMk id="4" creationId="{36E0BEC5-1BBA-400B-8B07-C02730C951D3}"/>
          </ac:spMkLst>
        </pc:spChg>
        <pc:spChg chg="add del mod">
          <ac:chgData name="Nicholas Schurch" userId="8c0b91f1-6320-40fe-9123-a7b2cb8b8812" providerId="ADAL" clId="{63A913B2-1965-4FAF-930F-594E18738411}" dt="2022-04-12T23:11:35.999" v="2140" actId="478"/>
          <ac:spMkLst>
            <pc:docMk/>
            <pc:sldMk cId="3480403624" sldId="869"/>
            <ac:spMk id="6" creationId="{58B87BC7-21CC-4130-A7A3-DB3A45AA6125}"/>
          </ac:spMkLst>
        </pc:spChg>
      </pc:sldChg>
      <pc:sldChg chg="modSp add mod">
        <pc:chgData name="Nicholas Schurch" userId="8c0b91f1-6320-40fe-9123-a7b2cb8b8812" providerId="ADAL" clId="{63A913B2-1965-4FAF-930F-594E18738411}" dt="2022-04-13T09:08:51.669" v="3309" actId="20577"/>
        <pc:sldMkLst>
          <pc:docMk/>
          <pc:sldMk cId="3326709769" sldId="870"/>
        </pc:sldMkLst>
        <pc:spChg chg="mod">
          <ac:chgData name="Nicholas Schurch" userId="8c0b91f1-6320-40fe-9123-a7b2cb8b8812" providerId="ADAL" clId="{63A913B2-1965-4FAF-930F-594E18738411}" dt="2022-04-12T11:53:44.479" v="330" actId="20577"/>
          <ac:spMkLst>
            <pc:docMk/>
            <pc:sldMk cId="3326709769" sldId="870"/>
            <ac:spMk id="2" creationId="{424B0D89-5B58-4477-9083-1B8FC8AE0B09}"/>
          </ac:spMkLst>
        </pc:spChg>
        <pc:spChg chg="mod">
          <ac:chgData name="Nicholas Schurch" userId="8c0b91f1-6320-40fe-9123-a7b2cb8b8812" providerId="ADAL" clId="{63A913B2-1965-4FAF-930F-594E18738411}" dt="2022-04-13T09:08:51.669" v="3309" actId="20577"/>
          <ac:spMkLst>
            <pc:docMk/>
            <pc:sldMk cId="3326709769" sldId="870"/>
            <ac:spMk id="3" creationId="{7FF23911-9A62-4988-88DB-C64665E7883C}"/>
          </ac:spMkLst>
        </pc:spChg>
      </pc:sldChg>
      <pc:sldChg chg="modSp add mod">
        <pc:chgData name="Nicholas Schurch" userId="8c0b91f1-6320-40fe-9123-a7b2cb8b8812" providerId="ADAL" clId="{63A913B2-1965-4FAF-930F-594E18738411}" dt="2022-04-13T09:10:40.608" v="3347" actId="20577"/>
        <pc:sldMkLst>
          <pc:docMk/>
          <pc:sldMk cId="2930080152" sldId="871"/>
        </pc:sldMkLst>
        <pc:spChg chg="mod">
          <ac:chgData name="Nicholas Schurch" userId="8c0b91f1-6320-40fe-9123-a7b2cb8b8812" providerId="ADAL" clId="{63A913B2-1965-4FAF-930F-594E18738411}" dt="2022-04-12T23:28:52.026" v="2590" actId="20577"/>
          <ac:spMkLst>
            <pc:docMk/>
            <pc:sldMk cId="2930080152" sldId="871"/>
            <ac:spMk id="2" creationId="{424B0D89-5B58-4477-9083-1B8FC8AE0B09}"/>
          </ac:spMkLst>
        </pc:spChg>
        <pc:spChg chg="mod">
          <ac:chgData name="Nicholas Schurch" userId="8c0b91f1-6320-40fe-9123-a7b2cb8b8812" providerId="ADAL" clId="{63A913B2-1965-4FAF-930F-594E18738411}" dt="2022-04-13T09:10:40.608" v="3347" actId="20577"/>
          <ac:spMkLst>
            <pc:docMk/>
            <pc:sldMk cId="2930080152" sldId="871"/>
            <ac:spMk id="3" creationId="{7FF23911-9A62-4988-88DB-C64665E7883C}"/>
          </ac:spMkLst>
        </pc:spChg>
      </pc:sldChg>
      <pc:sldChg chg="addSp modSp add mod modAnim">
        <pc:chgData name="Nicholas Schurch" userId="8c0b91f1-6320-40fe-9123-a7b2cb8b8812" providerId="ADAL" clId="{63A913B2-1965-4FAF-930F-594E18738411}" dt="2022-04-13T09:10:44.206" v="3350" actId="20577"/>
        <pc:sldMkLst>
          <pc:docMk/>
          <pc:sldMk cId="3146284212" sldId="872"/>
        </pc:sldMkLst>
        <pc:spChg chg="mod">
          <ac:chgData name="Nicholas Schurch" userId="8c0b91f1-6320-40fe-9123-a7b2cb8b8812" providerId="ADAL" clId="{63A913B2-1965-4FAF-930F-594E18738411}" dt="2022-04-12T23:30:00.686" v="2594" actId="20577"/>
          <ac:spMkLst>
            <pc:docMk/>
            <pc:sldMk cId="3146284212" sldId="872"/>
            <ac:spMk id="2" creationId="{424B0D89-5B58-4477-9083-1B8FC8AE0B09}"/>
          </ac:spMkLst>
        </pc:spChg>
        <pc:spChg chg="mod">
          <ac:chgData name="Nicholas Schurch" userId="8c0b91f1-6320-40fe-9123-a7b2cb8b8812" providerId="ADAL" clId="{63A913B2-1965-4FAF-930F-594E18738411}" dt="2022-04-13T09:10:44.206" v="3350" actId="20577"/>
          <ac:spMkLst>
            <pc:docMk/>
            <pc:sldMk cId="3146284212" sldId="872"/>
            <ac:spMk id="3" creationId="{7FF23911-9A62-4988-88DB-C64665E7883C}"/>
          </ac:spMkLst>
        </pc:spChg>
        <pc:spChg chg="add mod">
          <ac:chgData name="Nicholas Schurch" userId="8c0b91f1-6320-40fe-9123-a7b2cb8b8812" providerId="ADAL" clId="{63A913B2-1965-4FAF-930F-594E18738411}" dt="2022-04-12T11:58:50.173" v="400" actId="1076"/>
          <ac:spMkLst>
            <pc:docMk/>
            <pc:sldMk cId="3146284212" sldId="872"/>
            <ac:spMk id="4" creationId="{9E7872D3-B0BC-4A08-93D8-4F5AB1FB8414}"/>
          </ac:spMkLst>
        </pc:spChg>
        <pc:spChg chg="add mod">
          <ac:chgData name="Nicholas Schurch" userId="8c0b91f1-6320-40fe-9123-a7b2cb8b8812" providerId="ADAL" clId="{63A913B2-1965-4FAF-930F-594E18738411}" dt="2022-04-12T11:58:50.173" v="400" actId="1076"/>
          <ac:spMkLst>
            <pc:docMk/>
            <pc:sldMk cId="3146284212" sldId="872"/>
            <ac:spMk id="5" creationId="{7866C97B-1C22-41B5-83C5-440B2E1358B8}"/>
          </ac:spMkLst>
        </pc:spChg>
      </pc:sldChg>
      <pc:sldChg chg="addSp modSp add mod modAnim">
        <pc:chgData name="Nicholas Schurch" userId="8c0b91f1-6320-40fe-9123-a7b2cb8b8812" providerId="ADAL" clId="{63A913B2-1965-4FAF-930F-594E18738411}" dt="2022-04-13T09:10:48.114" v="3353" actId="20577"/>
        <pc:sldMkLst>
          <pc:docMk/>
          <pc:sldMk cId="1144469359" sldId="873"/>
        </pc:sldMkLst>
        <pc:spChg chg="mod">
          <ac:chgData name="Nicholas Schurch" userId="8c0b91f1-6320-40fe-9123-a7b2cb8b8812" providerId="ADAL" clId="{63A913B2-1965-4FAF-930F-594E18738411}" dt="2022-04-12T14:22:46.627" v="486" actId="1076"/>
          <ac:spMkLst>
            <pc:docMk/>
            <pc:sldMk cId="1144469359" sldId="873"/>
            <ac:spMk id="2" creationId="{424B0D89-5B58-4477-9083-1B8FC8AE0B09}"/>
          </ac:spMkLst>
        </pc:spChg>
        <pc:spChg chg="mod">
          <ac:chgData name="Nicholas Schurch" userId="8c0b91f1-6320-40fe-9123-a7b2cb8b8812" providerId="ADAL" clId="{63A913B2-1965-4FAF-930F-594E18738411}" dt="2022-04-13T09:10:48.114" v="3353" actId="20577"/>
          <ac:spMkLst>
            <pc:docMk/>
            <pc:sldMk cId="1144469359" sldId="873"/>
            <ac:spMk id="3" creationId="{7FF23911-9A62-4988-88DB-C64665E7883C}"/>
          </ac:spMkLst>
        </pc:spChg>
        <pc:spChg chg="add mod">
          <ac:chgData name="Nicholas Schurch" userId="8c0b91f1-6320-40fe-9123-a7b2cb8b8812" providerId="ADAL" clId="{63A913B2-1965-4FAF-930F-594E18738411}" dt="2022-04-12T14:22:46.627" v="486" actId="1076"/>
          <ac:spMkLst>
            <pc:docMk/>
            <pc:sldMk cId="1144469359" sldId="873"/>
            <ac:spMk id="4" creationId="{7CB5C7AC-B057-4045-8291-4A375CE4B36C}"/>
          </ac:spMkLst>
        </pc:spChg>
        <pc:spChg chg="add mod">
          <ac:chgData name="Nicholas Schurch" userId="8c0b91f1-6320-40fe-9123-a7b2cb8b8812" providerId="ADAL" clId="{63A913B2-1965-4FAF-930F-594E18738411}" dt="2022-04-12T14:22:46.627" v="486" actId="1076"/>
          <ac:spMkLst>
            <pc:docMk/>
            <pc:sldMk cId="1144469359" sldId="873"/>
            <ac:spMk id="5" creationId="{095E4765-1DD8-4212-B73F-67899B60999B}"/>
          </ac:spMkLst>
        </pc:spChg>
      </pc:sldChg>
      <pc:sldChg chg="addSp delSp modSp new mod delAnim modAnim">
        <pc:chgData name="Nicholas Schurch" userId="8c0b91f1-6320-40fe-9123-a7b2cb8b8812" providerId="ADAL" clId="{63A913B2-1965-4FAF-930F-594E18738411}" dt="2022-04-13T09:11:02.722" v="3362" actId="20577"/>
        <pc:sldMkLst>
          <pc:docMk/>
          <pc:sldMk cId="987580745" sldId="876"/>
        </pc:sldMkLst>
        <pc:spChg chg="mod">
          <ac:chgData name="Nicholas Schurch" userId="8c0b91f1-6320-40fe-9123-a7b2cb8b8812" providerId="ADAL" clId="{63A913B2-1965-4FAF-930F-594E18738411}" dt="2022-04-12T14:44:27.038" v="959" actId="20577"/>
          <ac:spMkLst>
            <pc:docMk/>
            <pc:sldMk cId="987580745" sldId="876"/>
            <ac:spMk id="2" creationId="{36EDA881-7D02-4ADD-A37C-049340CB513F}"/>
          </ac:spMkLst>
        </pc:spChg>
        <pc:spChg chg="mod">
          <ac:chgData name="Nicholas Schurch" userId="8c0b91f1-6320-40fe-9123-a7b2cb8b8812" providerId="ADAL" clId="{63A913B2-1965-4FAF-930F-594E18738411}" dt="2022-04-13T09:11:02.722" v="3362" actId="20577"/>
          <ac:spMkLst>
            <pc:docMk/>
            <pc:sldMk cId="987580745" sldId="876"/>
            <ac:spMk id="3" creationId="{BD6146F6-2F78-4E07-994E-0E244C546D5D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6" creationId="{F10F5318-0256-4635-A304-829CF6DCF2D4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9" creationId="{6434E1C0-BA25-4E1C-BB71-15024A889F5B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10" creationId="{2A246E2E-E73B-46A1-A6A8-310580FD2932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14" creationId="{FCD7D84D-D0A6-40C1-A871-8CC897AEDB8A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17" creationId="{253EED60-FD4C-42F7-A7F3-BE5E8BD2EE3A}"/>
          </ac:spMkLst>
        </pc:spChg>
        <pc:spChg chg="add mod">
          <ac:chgData name="Nicholas Schurch" userId="8c0b91f1-6320-40fe-9123-a7b2cb8b8812" providerId="ADAL" clId="{63A913B2-1965-4FAF-930F-594E18738411}" dt="2022-04-12T14:40:27.200" v="869" actId="1076"/>
          <ac:spMkLst>
            <pc:docMk/>
            <pc:sldMk cId="987580745" sldId="876"/>
            <ac:spMk id="20" creationId="{6148A216-6E1A-4447-A9C3-453A74D3AC86}"/>
          </ac:spMkLst>
        </pc:spChg>
        <pc:spChg chg="add mod">
          <ac:chgData name="Nicholas Schurch" userId="8c0b91f1-6320-40fe-9123-a7b2cb8b8812" providerId="ADAL" clId="{63A913B2-1965-4FAF-930F-594E18738411}" dt="2022-04-12T14:35:27.697" v="586" actId="164"/>
          <ac:spMkLst>
            <pc:docMk/>
            <pc:sldMk cId="987580745" sldId="876"/>
            <ac:spMk id="21" creationId="{FE38BA58-7583-4002-8096-57B909ACC9D0}"/>
          </ac:spMkLst>
        </pc:spChg>
        <pc:spChg chg="add del mod">
          <ac:chgData name="Nicholas Schurch" userId="8c0b91f1-6320-40fe-9123-a7b2cb8b8812" providerId="ADAL" clId="{63A913B2-1965-4FAF-930F-594E18738411}" dt="2022-04-12T14:31:39.217" v="547" actId="478"/>
          <ac:spMkLst>
            <pc:docMk/>
            <pc:sldMk cId="987580745" sldId="876"/>
            <ac:spMk id="22" creationId="{319FF59E-5D72-4BAA-A84D-04F0D5A31287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28" creationId="{F964E4CD-FE83-4207-BE5C-7900721566C8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29" creationId="{E01BBA0D-7381-4B24-942B-97595D9248FC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30" creationId="{76C6E999-BC50-4367-9004-B004BE9DF764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33" creationId="{66A2ABE1-DAF2-46F9-8AC8-BB9979D20715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36" creationId="{10DC0F39-984F-4DE7-A373-477771DA78EE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37" creationId="{2BE162C0-8389-4C70-9DFE-A9CEDAC0EC06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40" creationId="{9CB350AB-8CB3-4AE1-BCF6-3F4D2F29D204}"/>
          </ac:spMkLst>
        </pc:spChg>
        <pc:spChg chg="add mod">
          <ac:chgData name="Nicholas Schurch" userId="8c0b91f1-6320-40fe-9123-a7b2cb8b8812" providerId="ADAL" clId="{63A913B2-1965-4FAF-930F-594E18738411}" dt="2022-04-12T14:29:59.791" v="526" actId="164"/>
          <ac:spMkLst>
            <pc:docMk/>
            <pc:sldMk cId="987580745" sldId="876"/>
            <ac:spMk id="42" creationId="{5C418C36-2073-46A1-BF32-045CF2CA6839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46" creationId="{7242DA47-57A8-452B-A085-4BEE39CF2052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48" creationId="{4DD4F83A-999F-40E9-AB69-DAE926B8CC19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51" creationId="{38E313E2-0E05-47FA-AF13-633B37E218CD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52" creationId="{240EFB6D-82C3-4862-86E5-92BE308D747E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56" creationId="{19F29DB5-4BFE-4CD2-AA42-0FB1CEFF472D}"/>
          </ac:spMkLst>
        </pc:spChg>
        <pc:spChg chg="mod">
          <ac:chgData name="Nicholas Schurch" userId="8c0b91f1-6320-40fe-9123-a7b2cb8b8812" providerId="ADAL" clId="{63A913B2-1965-4FAF-930F-594E18738411}" dt="2022-04-12T14:28:28.043" v="520"/>
          <ac:spMkLst>
            <pc:docMk/>
            <pc:sldMk cId="987580745" sldId="876"/>
            <ac:spMk id="59" creationId="{9B9D36D4-5715-4BFC-9898-87392C4A54CB}"/>
          </ac:spMkLst>
        </pc:spChg>
        <pc:spChg chg="add mod">
          <ac:chgData name="Nicholas Schurch" userId="8c0b91f1-6320-40fe-9123-a7b2cb8b8812" providerId="ADAL" clId="{63A913B2-1965-4FAF-930F-594E18738411}" dt="2022-04-12T14:40:31.761" v="870" actId="14100"/>
          <ac:spMkLst>
            <pc:docMk/>
            <pc:sldMk cId="987580745" sldId="876"/>
            <ac:spMk id="61" creationId="{AC2AA5FD-531C-421A-8672-C046961A71E3}"/>
          </ac:spMkLst>
        </pc:spChg>
        <pc:spChg chg="mod">
          <ac:chgData name="Nicholas Schurch" userId="8c0b91f1-6320-40fe-9123-a7b2cb8b8812" providerId="ADAL" clId="{63A913B2-1965-4FAF-930F-594E18738411}" dt="2022-04-12T14:32:24.066" v="555"/>
          <ac:spMkLst>
            <pc:docMk/>
            <pc:sldMk cId="987580745" sldId="876"/>
            <ac:spMk id="71" creationId="{A5CC84B3-853F-4E56-8605-B4FC44C27A74}"/>
          </ac:spMkLst>
        </pc:spChg>
        <pc:spChg chg="mod">
          <ac:chgData name="Nicholas Schurch" userId="8c0b91f1-6320-40fe-9123-a7b2cb8b8812" providerId="ADAL" clId="{63A913B2-1965-4FAF-930F-594E18738411}" dt="2022-04-12T14:32:24.066" v="555"/>
          <ac:spMkLst>
            <pc:docMk/>
            <pc:sldMk cId="987580745" sldId="876"/>
            <ac:spMk id="73" creationId="{198AE86C-D18C-4282-BFC0-E00516CD6952}"/>
          </ac:spMkLst>
        </pc:spChg>
        <pc:spChg chg="mod">
          <ac:chgData name="Nicholas Schurch" userId="8c0b91f1-6320-40fe-9123-a7b2cb8b8812" providerId="ADAL" clId="{63A913B2-1965-4FAF-930F-594E18738411}" dt="2022-04-12T14:32:24.066" v="555"/>
          <ac:spMkLst>
            <pc:docMk/>
            <pc:sldMk cId="987580745" sldId="876"/>
            <ac:spMk id="76" creationId="{8B820B15-3EC8-40D6-B210-D236CCADAAB9}"/>
          </ac:spMkLst>
        </pc:spChg>
        <pc:spChg chg="mod">
          <ac:chgData name="Nicholas Schurch" userId="8c0b91f1-6320-40fe-9123-a7b2cb8b8812" providerId="ADAL" clId="{63A913B2-1965-4FAF-930F-594E18738411}" dt="2022-04-12T14:32:24.066" v="555"/>
          <ac:spMkLst>
            <pc:docMk/>
            <pc:sldMk cId="987580745" sldId="876"/>
            <ac:spMk id="77" creationId="{5964ABDB-9D2E-463F-8B8A-251610080073}"/>
          </ac:spMkLst>
        </pc:spChg>
        <pc:spChg chg="mod">
          <ac:chgData name="Nicholas Schurch" userId="8c0b91f1-6320-40fe-9123-a7b2cb8b8812" providerId="ADAL" clId="{63A913B2-1965-4FAF-930F-594E18738411}" dt="2022-04-12T14:32:24.066" v="555"/>
          <ac:spMkLst>
            <pc:docMk/>
            <pc:sldMk cId="987580745" sldId="876"/>
            <ac:spMk id="80" creationId="{1F90B32A-493A-4855-8B3A-27F45484BA96}"/>
          </ac:spMkLst>
        </pc:spChg>
        <pc:spChg chg="mod">
          <ac:chgData name="Nicholas Schurch" userId="8c0b91f1-6320-40fe-9123-a7b2cb8b8812" providerId="ADAL" clId="{63A913B2-1965-4FAF-930F-594E18738411}" dt="2022-04-12T14:32:24.066" v="555"/>
          <ac:spMkLst>
            <pc:docMk/>
            <pc:sldMk cId="987580745" sldId="876"/>
            <ac:spMk id="84" creationId="{70A37EE0-DCFE-401F-A5CE-C9875ED7740C}"/>
          </ac:spMkLst>
        </pc:spChg>
        <pc:spChg chg="mod">
          <ac:chgData name="Nicholas Schurch" userId="8c0b91f1-6320-40fe-9123-a7b2cb8b8812" providerId="ADAL" clId="{63A913B2-1965-4FAF-930F-594E18738411}" dt="2022-04-12T14:32:24.066" v="555"/>
          <ac:spMkLst>
            <pc:docMk/>
            <pc:sldMk cId="987580745" sldId="876"/>
            <ac:spMk id="85" creationId="{E836B380-7D62-494B-9AC3-02B0DC6F8E30}"/>
          </ac:spMkLst>
        </pc:spChg>
        <pc:spChg chg="mod">
          <ac:chgData name="Nicholas Schurch" userId="8c0b91f1-6320-40fe-9123-a7b2cb8b8812" providerId="ADAL" clId="{63A913B2-1965-4FAF-930F-594E18738411}" dt="2022-04-12T14:32:24.066" v="555"/>
          <ac:spMkLst>
            <pc:docMk/>
            <pc:sldMk cId="987580745" sldId="876"/>
            <ac:spMk id="86" creationId="{471961B5-77BE-4002-BD9A-C6639BA9B9B9}"/>
          </ac:spMkLst>
        </pc:spChg>
        <pc:spChg chg="add mod">
          <ac:chgData name="Nicholas Schurch" userId="8c0b91f1-6320-40fe-9123-a7b2cb8b8812" providerId="ADAL" clId="{63A913B2-1965-4FAF-930F-594E18738411}" dt="2022-04-12T14:35:27.697" v="586" actId="164"/>
          <ac:spMkLst>
            <pc:docMk/>
            <pc:sldMk cId="987580745" sldId="876"/>
            <ac:spMk id="88" creationId="{7B619873-A769-4C60-90BB-11AAF379B6DA}"/>
          </ac:spMkLst>
        </pc:spChg>
        <pc:spChg chg="mod">
          <ac:chgData name="Nicholas Schurch" userId="8c0b91f1-6320-40fe-9123-a7b2cb8b8812" providerId="ADAL" clId="{63A913B2-1965-4FAF-930F-594E18738411}" dt="2022-04-12T14:35:34.664" v="588"/>
          <ac:spMkLst>
            <pc:docMk/>
            <pc:sldMk cId="987580745" sldId="876"/>
            <ac:spMk id="91" creationId="{CBC22450-03FC-474A-9032-05216B55E1BE}"/>
          </ac:spMkLst>
        </pc:spChg>
        <pc:spChg chg="mod">
          <ac:chgData name="Nicholas Schurch" userId="8c0b91f1-6320-40fe-9123-a7b2cb8b8812" providerId="ADAL" clId="{63A913B2-1965-4FAF-930F-594E18738411}" dt="2022-04-12T14:36:07.255" v="609" actId="20577"/>
          <ac:spMkLst>
            <pc:docMk/>
            <pc:sldMk cId="987580745" sldId="876"/>
            <ac:spMk id="94" creationId="{33D6A7FF-106E-4E26-A63D-B950698A9A38}"/>
          </ac:spMkLst>
        </pc:spChg>
        <pc:spChg chg="mod">
          <ac:chgData name="Nicholas Schurch" userId="8c0b91f1-6320-40fe-9123-a7b2cb8b8812" providerId="ADAL" clId="{63A913B2-1965-4FAF-930F-594E18738411}" dt="2022-04-12T14:35:34.664" v="588"/>
          <ac:spMkLst>
            <pc:docMk/>
            <pc:sldMk cId="987580745" sldId="876"/>
            <ac:spMk id="98" creationId="{E0125E8E-89B5-47BB-9876-F324FFD17AD7}"/>
          </ac:spMkLst>
        </pc:spChg>
        <pc:spChg chg="mod">
          <ac:chgData name="Nicholas Schurch" userId="8c0b91f1-6320-40fe-9123-a7b2cb8b8812" providerId="ADAL" clId="{63A913B2-1965-4FAF-930F-594E18738411}" dt="2022-04-12T14:35:34.664" v="588"/>
          <ac:spMkLst>
            <pc:docMk/>
            <pc:sldMk cId="987580745" sldId="876"/>
            <ac:spMk id="100" creationId="{645911CE-6C64-483F-ACF2-351B74112795}"/>
          </ac:spMkLst>
        </pc:spChg>
        <pc:spChg chg="mod">
          <ac:chgData name="Nicholas Schurch" userId="8c0b91f1-6320-40fe-9123-a7b2cb8b8812" providerId="ADAL" clId="{63A913B2-1965-4FAF-930F-594E18738411}" dt="2022-04-12T14:35:34.664" v="588"/>
          <ac:spMkLst>
            <pc:docMk/>
            <pc:sldMk cId="987580745" sldId="876"/>
            <ac:spMk id="103" creationId="{D90793E1-59F3-4C2C-B9D5-E938E7EDBADF}"/>
          </ac:spMkLst>
        </pc:spChg>
        <pc:spChg chg="mod">
          <ac:chgData name="Nicholas Schurch" userId="8c0b91f1-6320-40fe-9123-a7b2cb8b8812" providerId="ADAL" clId="{63A913B2-1965-4FAF-930F-594E18738411}" dt="2022-04-12T14:35:34.664" v="588"/>
          <ac:spMkLst>
            <pc:docMk/>
            <pc:sldMk cId="987580745" sldId="876"/>
            <ac:spMk id="104" creationId="{CA598B32-6C7F-4F58-8A19-3A0165C4C60B}"/>
          </ac:spMkLst>
        </pc:spChg>
        <pc:spChg chg="mod">
          <ac:chgData name="Nicholas Schurch" userId="8c0b91f1-6320-40fe-9123-a7b2cb8b8812" providerId="ADAL" clId="{63A913B2-1965-4FAF-930F-594E18738411}" dt="2022-04-12T14:35:34.664" v="588"/>
          <ac:spMkLst>
            <pc:docMk/>
            <pc:sldMk cId="987580745" sldId="876"/>
            <ac:spMk id="107" creationId="{2E9ABBDF-7733-439E-8F8C-CBE2EAE39A04}"/>
          </ac:spMkLst>
        </pc:spChg>
        <pc:spChg chg="mod">
          <ac:chgData name="Nicholas Schurch" userId="8c0b91f1-6320-40fe-9123-a7b2cb8b8812" providerId="ADAL" clId="{63A913B2-1965-4FAF-930F-594E18738411}" dt="2022-04-12T14:35:34.664" v="588"/>
          <ac:spMkLst>
            <pc:docMk/>
            <pc:sldMk cId="987580745" sldId="876"/>
            <ac:spMk id="111" creationId="{43F3968F-37DC-4578-BFFB-A15BF6CD1064}"/>
          </ac:spMkLst>
        </pc:spChg>
        <pc:spChg chg="mod">
          <ac:chgData name="Nicholas Schurch" userId="8c0b91f1-6320-40fe-9123-a7b2cb8b8812" providerId="ADAL" clId="{63A913B2-1965-4FAF-930F-594E18738411}" dt="2022-04-12T14:35:34.664" v="588"/>
          <ac:spMkLst>
            <pc:docMk/>
            <pc:sldMk cId="987580745" sldId="876"/>
            <ac:spMk id="112" creationId="{15B984E7-D954-4C1E-A505-5EAF75998032}"/>
          </ac:spMkLst>
        </pc:spChg>
        <pc:spChg chg="mod">
          <ac:chgData name="Nicholas Schurch" userId="8c0b91f1-6320-40fe-9123-a7b2cb8b8812" providerId="ADAL" clId="{63A913B2-1965-4FAF-930F-594E18738411}" dt="2022-04-12T14:35:34.664" v="588"/>
          <ac:spMkLst>
            <pc:docMk/>
            <pc:sldMk cId="987580745" sldId="876"/>
            <ac:spMk id="113" creationId="{92AA5A31-9403-4FC7-8400-362C9D2B2FCB}"/>
          </ac:spMkLst>
        </pc:spChg>
        <pc:spChg chg="mod topLvl">
          <ac:chgData name="Nicholas Schurch" userId="8c0b91f1-6320-40fe-9123-a7b2cb8b8812" providerId="ADAL" clId="{63A913B2-1965-4FAF-930F-594E18738411}" dt="2022-04-12T14:41:38.396" v="879" actId="164"/>
          <ac:spMkLst>
            <pc:docMk/>
            <pc:sldMk cId="987580745" sldId="876"/>
            <ac:spMk id="115" creationId="{F5772F54-9DF4-4A6D-B909-E079DA056CE0}"/>
          </ac:spMkLst>
        </pc:spChg>
        <pc:spChg chg="mod topLvl">
          <ac:chgData name="Nicholas Schurch" userId="8c0b91f1-6320-40fe-9123-a7b2cb8b8812" providerId="ADAL" clId="{63A913B2-1965-4FAF-930F-594E18738411}" dt="2022-04-12T14:41:38.396" v="879" actId="164"/>
          <ac:spMkLst>
            <pc:docMk/>
            <pc:sldMk cId="987580745" sldId="876"/>
            <ac:spMk id="118" creationId="{079BC88C-7499-4F13-8C32-71ED068CD8C4}"/>
          </ac:spMkLst>
        </pc:spChg>
        <pc:spChg chg="mod">
          <ac:chgData name="Nicholas Schurch" userId="8c0b91f1-6320-40fe-9123-a7b2cb8b8812" providerId="ADAL" clId="{63A913B2-1965-4FAF-930F-594E18738411}" dt="2022-04-12T14:41:05.224" v="873" actId="165"/>
          <ac:spMkLst>
            <pc:docMk/>
            <pc:sldMk cId="987580745" sldId="876"/>
            <ac:spMk id="122" creationId="{9440A716-432F-4BD1-AD59-4D5107C4EB2A}"/>
          </ac:spMkLst>
        </pc:spChg>
        <pc:spChg chg="mod">
          <ac:chgData name="Nicholas Schurch" userId="8c0b91f1-6320-40fe-9123-a7b2cb8b8812" providerId="ADAL" clId="{63A913B2-1965-4FAF-930F-594E18738411}" dt="2022-04-12T14:41:05.224" v="873" actId="165"/>
          <ac:spMkLst>
            <pc:docMk/>
            <pc:sldMk cId="987580745" sldId="876"/>
            <ac:spMk id="124" creationId="{782030E8-D678-41EC-A6C0-081646DB77F1}"/>
          </ac:spMkLst>
        </pc:spChg>
        <pc:spChg chg="mod">
          <ac:chgData name="Nicholas Schurch" userId="8c0b91f1-6320-40fe-9123-a7b2cb8b8812" providerId="ADAL" clId="{63A913B2-1965-4FAF-930F-594E18738411}" dt="2022-04-12T14:41:05.224" v="873" actId="165"/>
          <ac:spMkLst>
            <pc:docMk/>
            <pc:sldMk cId="987580745" sldId="876"/>
            <ac:spMk id="127" creationId="{2D500333-C178-40E7-BEB3-F1D786FCB5B6}"/>
          </ac:spMkLst>
        </pc:spChg>
        <pc:spChg chg="add del mod">
          <ac:chgData name="Nicholas Schurch" userId="8c0b91f1-6320-40fe-9123-a7b2cb8b8812" providerId="ADAL" clId="{63A913B2-1965-4FAF-930F-594E18738411}" dt="2022-04-12T14:41:05.224" v="873" actId="165"/>
          <ac:spMkLst>
            <pc:docMk/>
            <pc:sldMk cId="987580745" sldId="876"/>
            <ac:spMk id="128" creationId="{DFB3BF0E-2BEC-4530-8C23-4D53AC381802}"/>
          </ac:spMkLst>
        </pc:spChg>
        <pc:spChg chg="mod">
          <ac:chgData name="Nicholas Schurch" userId="8c0b91f1-6320-40fe-9123-a7b2cb8b8812" providerId="ADAL" clId="{63A913B2-1965-4FAF-930F-594E18738411}" dt="2022-04-12T14:41:05.224" v="873" actId="165"/>
          <ac:spMkLst>
            <pc:docMk/>
            <pc:sldMk cId="987580745" sldId="876"/>
            <ac:spMk id="131" creationId="{B82318E7-5739-4F31-A720-E4007FF94654}"/>
          </ac:spMkLst>
        </pc:spChg>
        <pc:spChg chg="mod">
          <ac:chgData name="Nicholas Schurch" userId="8c0b91f1-6320-40fe-9123-a7b2cb8b8812" providerId="ADAL" clId="{63A913B2-1965-4FAF-930F-594E18738411}" dt="2022-04-12T14:41:05.224" v="873" actId="165"/>
          <ac:spMkLst>
            <pc:docMk/>
            <pc:sldMk cId="987580745" sldId="876"/>
            <ac:spMk id="135" creationId="{73CDFA91-5A59-4C61-A673-9EC44253AD11}"/>
          </ac:spMkLst>
        </pc:spChg>
        <pc:spChg chg="mod">
          <ac:chgData name="Nicholas Schurch" userId="8c0b91f1-6320-40fe-9123-a7b2cb8b8812" providerId="ADAL" clId="{63A913B2-1965-4FAF-930F-594E18738411}" dt="2022-04-12T14:41:05.224" v="873" actId="165"/>
          <ac:spMkLst>
            <pc:docMk/>
            <pc:sldMk cId="987580745" sldId="876"/>
            <ac:spMk id="136" creationId="{92874EB7-3615-45F9-A155-A638AC0B72D4}"/>
          </ac:spMkLst>
        </pc:spChg>
        <pc:spChg chg="mod">
          <ac:chgData name="Nicholas Schurch" userId="8c0b91f1-6320-40fe-9123-a7b2cb8b8812" providerId="ADAL" clId="{63A913B2-1965-4FAF-930F-594E18738411}" dt="2022-04-12T14:41:05.224" v="873" actId="165"/>
          <ac:spMkLst>
            <pc:docMk/>
            <pc:sldMk cId="987580745" sldId="876"/>
            <ac:spMk id="137" creationId="{B2B98423-C9EA-463B-8FD5-77342CE2FA1B}"/>
          </ac:spMkLst>
        </pc:spChg>
        <pc:spChg chg="mod">
          <ac:chgData name="Nicholas Schurch" userId="8c0b91f1-6320-40fe-9123-a7b2cb8b8812" providerId="ADAL" clId="{63A913B2-1965-4FAF-930F-594E18738411}" dt="2022-04-12T14:40:17.581" v="867"/>
          <ac:spMkLst>
            <pc:docMk/>
            <pc:sldMk cId="987580745" sldId="876"/>
            <ac:spMk id="148" creationId="{271CEFC6-6060-4222-9A3C-839374AB2843}"/>
          </ac:spMkLst>
        </pc:spChg>
        <pc:spChg chg="mod">
          <ac:chgData name="Nicholas Schurch" userId="8c0b91f1-6320-40fe-9123-a7b2cb8b8812" providerId="ADAL" clId="{63A913B2-1965-4FAF-930F-594E18738411}" dt="2022-04-12T14:40:17.581" v="867"/>
          <ac:spMkLst>
            <pc:docMk/>
            <pc:sldMk cId="987580745" sldId="876"/>
            <ac:spMk id="151" creationId="{1B4FE958-E846-453B-8620-E0619904CB74}"/>
          </ac:spMkLst>
        </pc:spChg>
        <pc:spChg chg="mod">
          <ac:chgData name="Nicholas Schurch" userId="8c0b91f1-6320-40fe-9123-a7b2cb8b8812" providerId="ADAL" clId="{63A913B2-1965-4FAF-930F-594E18738411}" dt="2022-04-12T14:40:17.581" v="867"/>
          <ac:spMkLst>
            <pc:docMk/>
            <pc:sldMk cId="987580745" sldId="876"/>
            <ac:spMk id="152" creationId="{5836F718-F443-4A6B-9887-652352C02CE0}"/>
          </ac:spMkLst>
        </pc:spChg>
        <pc:spChg chg="mod">
          <ac:chgData name="Nicholas Schurch" userId="8c0b91f1-6320-40fe-9123-a7b2cb8b8812" providerId="ADAL" clId="{63A913B2-1965-4FAF-930F-594E18738411}" dt="2022-04-12T14:40:17.581" v="867"/>
          <ac:spMkLst>
            <pc:docMk/>
            <pc:sldMk cId="987580745" sldId="876"/>
            <ac:spMk id="155" creationId="{E231296E-5B03-4B98-AAA1-6675FE7896A0}"/>
          </ac:spMkLst>
        </pc:spChg>
        <pc:spChg chg="mod">
          <ac:chgData name="Nicholas Schurch" userId="8c0b91f1-6320-40fe-9123-a7b2cb8b8812" providerId="ADAL" clId="{63A913B2-1965-4FAF-930F-594E18738411}" dt="2022-04-12T14:41:10.208" v="875"/>
          <ac:spMkLst>
            <pc:docMk/>
            <pc:sldMk cId="987580745" sldId="876"/>
            <ac:spMk id="161" creationId="{EF7C25C4-4B3D-4009-82FF-B5907C17660F}"/>
          </ac:spMkLst>
        </pc:spChg>
        <pc:spChg chg="mod">
          <ac:chgData name="Nicholas Schurch" userId="8c0b91f1-6320-40fe-9123-a7b2cb8b8812" providerId="ADAL" clId="{63A913B2-1965-4FAF-930F-594E18738411}" dt="2022-04-12T14:41:10.208" v="875"/>
          <ac:spMkLst>
            <pc:docMk/>
            <pc:sldMk cId="987580745" sldId="876"/>
            <ac:spMk id="164" creationId="{23471DF3-F8B3-4CA4-9FC5-4B34A682D3E2}"/>
          </ac:spMkLst>
        </pc:spChg>
        <pc:spChg chg="mod">
          <ac:chgData name="Nicholas Schurch" userId="8c0b91f1-6320-40fe-9123-a7b2cb8b8812" providerId="ADAL" clId="{63A913B2-1965-4FAF-930F-594E18738411}" dt="2022-04-12T14:41:10.208" v="875"/>
          <ac:spMkLst>
            <pc:docMk/>
            <pc:sldMk cId="987580745" sldId="876"/>
            <ac:spMk id="165" creationId="{BBF578E0-84F6-412E-BD9A-0E0102169147}"/>
          </ac:spMkLst>
        </pc:spChg>
        <pc:spChg chg="mod">
          <ac:chgData name="Nicholas Schurch" userId="8c0b91f1-6320-40fe-9123-a7b2cb8b8812" providerId="ADAL" clId="{63A913B2-1965-4FAF-930F-594E18738411}" dt="2022-04-12T14:41:10.208" v="875"/>
          <ac:spMkLst>
            <pc:docMk/>
            <pc:sldMk cId="987580745" sldId="876"/>
            <ac:spMk id="169" creationId="{8838C61A-C844-47B1-B2C7-CCE2ECCD300A}"/>
          </ac:spMkLst>
        </pc:spChg>
        <pc:spChg chg="mod">
          <ac:chgData name="Nicholas Schurch" userId="8c0b91f1-6320-40fe-9123-a7b2cb8b8812" providerId="ADAL" clId="{63A913B2-1965-4FAF-930F-594E18738411}" dt="2022-04-12T14:44:06.916" v="955" actId="207"/>
          <ac:spMkLst>
            <pc:docMk/>
            <pc:sldMk cId="987580745" sldId="876"/>
            <ac:spMk id="172" creationId="{7A859F78-F8DA-4BC1-A7F7-2FF8FD473F10}"/>
          </ac:spMkLst>
        </pc:spChg>
        <pc:spChg chg="mod">
          <ac:chgData name="Nicholas Schurch" userId="8c0b91f1-6320-40fe-9123-a7b2cb8b8812" providerId="ADAL" clId="{63A913B2-1965-4FAF-930F-594E18738411}" dt="2022-04-12T14:41:40.213" v="880"/>
          <ac:spMkLst>
            <pc:docMk/>
            <pc:sldMk cId="987580745" sldId="876"/>
            <ac:spMk id="175" creationId="{798A63DA-17E4-4A99-9AD7-0D386C8BBF17}"/>
          </ac:spMkLst>
        </pc:spChg>
        <pc:spChg chg="mod">
          <ac:chgData name="Nicholas Schurch" userId="8c0b91f1-6320-40fe-9123-a7b2cb8b8812" providerId="ADAL" clId="{63A913B2-1965-4FAF-930F-594E18738411}" dt="2022-04-12T14:41:48.936" v="884" actId="20577"/>
          <ac:spMkLst>
            <pc:docMk/>
            <pc:sldMk cId="987580745" sldId="876"/>
            <ac:spMk id="177" creationId="{1F2F810B-5B66-4B22-A0D8-809DD5A598B2}"/>
          </ac:spMkLst>
        </pc:spChg>
        <pc:spChg chg="mod">
          <ac:chgData name="Nicholas Schurch" userId="8c0b91f1-6320-40fe-9123-a7b2cb8b8812" providerId="ADAL" clId="{63A913B2-1965-4FAF-930F-594E18738411}" dt="2022-04-12T14:41:40.213" v="880"/>
          <ac:spMkLst>
            <pc:docMk/>
            <pc:sldMk cId="987580745" sldId="876"/>
            <ac:spMk id="180" creationId="{8D8E63C2-C0E1-4A44-8697-3856B1F31960}"/>
          </ac:spMkLst>
        </pc:spChg>
        <pc:spChg chg="mod">
          <ac:chgData name="Nicholas Schurch" userId="8c0b91f1-6320-40fe-9123-a7b2cb8b8812" providerId="ADAL" clId="{63A913B2-1965-4FAF-930F-594E18738411}" dt="2022-04-12T14:41:40.213" v="880"/>
          <ac:spMkLst>
            <pc:docMk/>
            <pc:sldMk cId="987580745" sldId="876"/>
            <ac:spMk id="183" creationId="{3ACD7026-5937-403F-B092-D95582FB4091}"/>
          </ac:spMkLst>
        </pc:spChg>
        <pc:spChg chg="mod">
          <ac:chgData name="Nicholas Schurch" userId="8c0b91f1-6320-40fe-9123-a7b2cb8b8812" providerId="ADAL" clId="{63A913B2-1965-4FAF-930F-594E18738411}" dt="2022-04-12T14:41:40.213" v="880"/>
          <ac:spMkLst>
            <pc:docMk/>
            <pc:sldMk cId="987580745" sldId="876"/>
            <ac:spMk id="184" creationId="{1B3DD427-8E46-4ECA-ABB1-5BD8306BEB7D}"/>
          </ac:spMkLst>
        </pc:spChg>
        <pc:spChg chg="mod">
          <ac:chgData name="Nicholas Schurch" userId="8c0b91f1-6320-40fe-9123-a7b2cb8b8812" providerId="ADAL" clId="{63A913B2-1965-4FAF-930F-594E18738411}" dt="2022-04-12T14:41:40.213" v="880"/>
          <ac:spMkLst>
            <pc:docMk/>
            <pc:sldMk cId="987580745" sldId="876"/>
            <ac:spMk id="188" creationId="{3E348D21-EFF1-4EAA-A996-99B0070F61B0}"/>
          </ac:spMkLst>
        </pc:spChg>
        <pc:spChg chg="mod">
          <ac:chgData name="Nicholas Schurch" userId="8c0b91f1-6320-40fe-9123-a7b2cb8b8812" providerId="ADAL" clId="{63A913B2-1965-4FAF-930F-594E18738411}" dt="2022-04-12T14:41:40.213" v="880"/>
          <ac:spMkLst>
            <pc:docMk/>
            <pc:sldMk cId="987580745" sldId="876"/>
            <ac:spMk id="191" creationId="{B5B130E6-9E17-421A-90A3-F281140D880F}"/>
          </ac:spMkLst>
        </pc:spChg>
        <pc:spChg chg="mod">
          <ac:chgData name="Nicholas Schurch" userId="8c0b91f1-6320-40fe-9123-a7b2cb8b8812" providerId="ADAL" clId="{63A913B2-1965-4FAF-930F-594E18738411}" dt="2022-04-12T14:41:50.745" v="885"/>
          <ac:spMkLst>
            <pc:docMk/>
            <pc:sldMk cId="987580745" sldId="876"/>
            <ac:spMk id="193" creationId="{5C5A889A-E46F-4123-AB51-18F9DD4CE77D}"/>
          </ac:spMkLst>
        </pc:spChg>
        <pc:spChg chg="mod">
          <ac:chgData name="Nicholas Schurch" userId="8c0b91f1-6320-40fe-9123-a7b2cb8b8812" providerId="ADAL" clId="{63A913B2-1965-4FAF-930F-594E18738411}" dt="2022-04-12T14:41:59.575" v="893" actId="20577"/>
          <ac:spMkLst>
            <pc:docMk/>
            <pc:sldMk cId="987580745" sldId="876"/>
            <ac:spMk id="195" creationId="{5FEA1367-3B2B-4482-A115-A94810126523}"/>
          </ac:spMkLst>
        </pc:spChg>
        <pc:spChg chg="mod">
          <ac:chgData name="Nicholas Schurch" userId="8c0b91f1-6320-40fe-9123-a7b2cb8b8812" providerId="ADAL" clId="{63A913B2-1965-4FAF-930F-594E18738411}" dt="2022-04-12T14:41:50.745" v="885"/>
          <ac:spMkLst>
            <pc:docMk/>
            <pc:sldMk cId="987580745" sldId="876"/>
            <ac:spMk id="198" creationId="{6C715EAF-0D70-4D01-A4A2-FA641DA03F25}"/>
          </ac:spMkLst>
        </pc:spChg>
        <pc:spChg chg="mod">
          <ac:chgData name="Nicholas Schurch" userId="8c0b91f1-6320-40fe-9123-a7b2cb8b8812" providerId="ADAL" clId="{63A913B2-1965-4FAF-930F-594E18738411}" dt="2022-04-12T14:41:50.745" v="885"/>
          <ac:spMkLst>
            <pc:docMk/>
            <pc:sldMk cId="987580745" sldId="876"/>
            <ac:spMk id="201" creationId="{61897D41-AFC0-485D-AD42-A3A1731E83DE}"/>
          </ac:spMkLst>
        </pc:spChg>
        <pc:spChg chg="mod">
          <ac:chgData name="Nicholas Schurch" userId="8c0b91f1-6320-40fe-9123-a7b2cb8b8812" providerId="ADAL" clId="{63A913B2-1965-4FAF-930F-594E18738411}" dt="2022-04-12T14:41:50.745" v="885"/>
          <ac:spMkLst>
            <pc:docMk/>
            <pc:sldMk cId="987580745" sldId="876"/>
            <ac:spMk id="202" creationId="{B9FA9A7A-B015-43CC-80C1-8B36610C2CD0}"/>
          </ac:spMkLst>
        </pc:spChg>
        <pc:spChg chg="mod">
          <ac:chgData name="Nicholas Schurch" userId="8c0b91f1-6320-40fe-9123-a7b2cb8b8812" providerId="ADAL" clId="{63A913B2-1965-4FAF-930F-594E18738411}" dt="2022-04-12T14:41:50.745" v="885"/>
          <ac:spMkLst>
            <pc:docMk/>
            <pc:sldMk cId="987580745" sldId="876"/>
            <ac:spMk id="206" creationId="{1B75532D-3D95-40C8-AA4E-06467F838AB4}"/>
          </ac:spMkLst>
        </pc:spChg>
        <pc:spChg chg="mod">
          <ac:chgData name="Nicholas Schurch" userId="8c0b91f1-6320-40fe-9123-a7b2cb8b8812" providerId="ADAL" clId="{63A913B2-1965-4FAF-930F-594E18738411}" dt="2022-04-12T14:41:50.745" v="885"/>
          <ac:spMkLst>
            <pc:docMk/>
            <pc:sldMk cId="987580745" sldId="876"/>
            <ac:spMk id="209" creationId="{357676F2-137C-4D97-B0CC-0F4D20EFA592}"/>
          </ac:spMkLst>
        </pc:spChg>
        <pc:grpChg chg="add del mod">
          <ac:chgData name="Nicholas Schurch" userId="8c0b91f1-6320-40fe-9123-a7b2cb8b8812" providerId="ADAL" clId="{63A913B2-1965-4FAF-930F-594E18738411}" dt="2022-04-12T14:30:16.313" v="530" actId="478"/>
          <ac:grpSpMkLst>
            <pc:docMk/>
            <pc:sldMk cId="987580745" sldId="876"/>
            <ac:grpSpMk id="4" creationId="{D6B126AD-2F1F-48FC-956D-AB02D922A1A1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5" creationId="{DA852FB2-76B9-4D41-A179-863B8324BCBE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8" creationId="{53AC82F5-ED30-4E88-97C7-83C18DBA9C34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11" creationId="{122BA647-A843-4611-9FA6-CB0FA4FEF842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12" creationId="{D162AE9B-C40B-4099-8358-E9B308C445AF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13" creationId="{937682F4-3E80-42B2-9C07-897C8AD9E569}"/>
          </ac:grpSpMkLst>
        </pc:grpChg>
        <pc:grpChg chg="add mod">
          <ac:chgData name="Nicholas Schurch" userId="8c0b91f1-6320-40fe-9123-a7b2cb8b8812" providerId="ADAL" clId="{63A913B2-1965-4FAF-930F-594E18738411}" dt="2022-04-12T14:29:59.791" v="526" actId="164"/>
          <ac:grpSpMkLst>
            <pc:docMk/>
            <pc:sldMk cId="987580745" sldId="876"/>
            <ac:grpSpMk id="24" creationId="{93419DB5-473E-4CFE-AE1A-631D8D96AE62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25" creationId="{78E90953-C80E-40F2-8431-84CF2DC16F53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26" creationId="{77312443-EC67-4202-B936-A3E0B62EF6DA}"/>
          </ac:grpSpMkLst>
        </pc:grpChg>
        <pc:grpChg chg="add mod">
          <ac:chgData name="Nicholas Schurch" userId="8c0b91f1-6320-40fe-9123-a7b2cb8b8812" providerId="ADAL" clId="{63A913B2-1965-4FAF-930F-594E18738411}" dt="2022-04-12T14:29:59.791" v="526" actId="164"/>
          <ac:grpSpMkLst>
            <pc:docMk/>
            <pc:sldMk cId="987580745" sldId="876"/>
            <ac:grpSpMk id="31" creationId="{DCE73EB1-03CB-4CAA-A6C4-53BEE878D859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32" creationId="{2DD733D6-1BF5-4629-86C5-7813453C8298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35" creationId="{06173032-D41E-43B7-85C3-C891EEB232D5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38" creationId="{BDB63DAB-59E1-42B6-8747-F0BA85042B21}"/>
          </ac:grpSpMkLst>
        </pc:grpChg>
        <pc:grpChg chg="add del mod">
          <ac:chgData name="Nicholas Schurch" userId="8c0b91f1-6320-40fe-9123-a7b2cb8b8812" providerId="ADAL" clId="{63A913B2-1965-4FAF-930F-594E18738411}" dt="2022-04-12T14:31:34.892" v="546" actId="478"/>
          <ac:grpSpMkLst>
            <pc:docMk/>
            <pc:sldMk cId="987580745" sldId="876"/>
            <ac:grpSpMk id="43" creationId="{83B3E899-7BA6-4691-A188-A9557C515B91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44" creationId="{ED48DFBE-E66F-4B88-9C5F-A0AB92199E04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47" creationId="{4493E8D5-656B-4F7E-9EDA-63BAC29792F9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50" creationId="{655E1DB6-48C6-4420-B1FB-86852546A6DF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53" creationId="{C1BF4A54-BAB9-4288-A50E-1335B9EBBA95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54" creationId="{07DE8AAE-2CDC-46F5-A736-75BA92E0D946}"/>
          </ac:grpSpMkLst>
        </pc:grpChg>
        <pc:grpChg chg="mod">
          <ac:chgData name="Nicholas Schurch" userId="8c0b91f1-6320-40fe-9123-a7b2cb8b8812" providerId="ADAL" clId="{63A913B2-1965-4FAF-930F-594E18738411}" dt="2022-04-12T14:28:28.043" v="520"/>
          <ac:grpSpMkLst>
            <pc:docMk/>
            <pc:sldMk cId="987580745" sldId="876"/>
            <ac:grpSpMk id="55" creationId="{14E14A35-1147-492C-A6CC-8635BF3C2F8A}"/>
          </ac:grpSpMkLst>
        </pc:grpChg>
        <pc:grpChg chg="add del mod">
          <ac:chgData name="Nicholas Schurch" userId="8c0b91f1-6320-40fe-9123-a7b2cb8b8812" providerId="ADAL" clId="{63A913B2-1965-4FAF-930F-594E18738411}" dt="2022-04-12T14:40:16.953" v="866" actId="478"/>
          <ac:grpSpMkLst>
            <pc:docMk/>
            <pc:sldMk cId="987580745" sldId="876"/>
            <ac:grpSpMk id="60" creationId="{69B2502E-B382-48F3-B09D-EA3C7D16BDD3}"/>
          </ac:grpSpMkLst>
        </pc:grpChg>
        <pc:grpChg chg="add mod">
          <ac:chgData name="Nicholas Schurch" userId="8c0b91f1-6320-40fe-9123-a7b2cb8b8812" providerId="ADAL" clId="{63A913B2-1965-4FAF-930F-594E18738411}" dt="2022-04-12T14:35:27.697" v="586" actId="164"/>
          <ac:grpSpMkLst>
            <pc:docMk/>
            <pc:sldMk cId="987580745" sldId="876"/>
            <ac:grpSpMk id="67" creationId="{BE9C98CB-ADDE-490B-9561-A9F42320F9C8}"/>
          </ac:grpSpMkLst>
        </pc:grpChg>
        <pc:grpChg chg="mod">
          <ac:chgData name="Nicholas Schurch" userId="8c0b91f1-6320-40fe-9123-a7b2cb8b8812" providerId="ADAL" clId="{63A913B2-1965-4FAF-930F-594E18738411}" dt="2022-04-12T14:32:24.066" v="555"/>
          <ac:grpSpMkLst>
            <pc:docMk/>
            <pc:sldMk cId="987580745" sldId="876"/>
            <ac:grpSpMk id="68" creationId="{12B5CDAC-7B9F-43C7-B6E1-296EFD7B2C3E}"/>
          </ac:grpSpMkLst>
        </pc:grpChg>
        <pc:grpChg chg="mod">
          <ac:chgData name="Nicholas Schurch" userId="8c0b91f1-6320-40fe-9123-a7b2cb8b8812" providerId="ADAL" clId="{63A913B2-1965-4FAF-930F-594E18738411}" dt="2022-04-12T14:32:24.066" v="555"/>
          <ac:grpSpMkLst>
            <pc:docMk/>
            <pc:sldMk cId="987580745" sldId="876"/>
            <ac:grpSpMk id="69" creationId="{C4954D98-8E76-4BF7-A4DB-ECD51FC5E460}"/>
          </ac:grpSpMkLst>
        </pc:grpChg>
        <pc:grpChg chg="mod">
          <ac:chgData name="Nicholas Schurch" userId="8c0b91f1-6320-40fe-9123-a7b2cb8b8812" providerId="ADAL" clId="{63A913B2-1965-4FAF-930F-594E18738411}" dt="2022-04-12T14:32:24.066" v="555"/>
          <ac:grpSpMkLst>
            <pc:docMk/>
            <pc:sldMk cId="987580745" sldId="876"/>
            <ac:grpSpMk id="72" creationId="{12135126-2030-4CCE-A101-2BA8B6A6E255}"/>
          </ac:grpSpMkLst>
        </pc:grpChg>
        <pc:grpChg chg="mod">
          <ac:chgData name="Nicholas Schurch" userId="8c0b91f1-6320-40fe-9123-a7b2cb8b8812" providerId="ADAL" clId="{63A913B2-1965-4FAF-930F-594E18738411}" dt="2022-04-12T14:32:24.066" v="555"/>
          <ac:grpSpMkLst>
            <pc:docMk/>
            <pc:sldMk cId="987580745" sldId="876"/>
            <ac:grpSpMk id="75" creationId="{A8C28BDC-8BBF-44F6-A815-7ED3B0B2BBAE}"/>
          </ac:grpSpMkLst>
        </pc:grpChg>
        <pc:grpChg chg="mod">
          <ac:chgData name="Nicholas Schurch" userId="8c0b91f1-6320-40fe-9123-a7b2cb8b8812" providerId="ADAL" clId="{63A913B2-1965-4FAF-930F-594E18738411}" dt="2022-04-12T14:32:24.066" v="555"/>
          <ac:grpSpMkLst>
            <pc:docMk/>
            <pc:sldMk cId="987580745" sldId="876"/>
            <ac:grpSpMk id="78" creationId="{E75756A0-F11B-44B3-BED7-01C3FF565CAD}"/>
          </ac:grpSpMkLst>
        </pc:grpChg>
        <pc:grpChg chg="mod">
          <ac:chgData name="Nicholas Schurch" userId="8c0b91f1-6320-40fe-9123-a7b2cb8b8812" providerId="ADAL" clId="{63A913B2-1965-4FAF-930F-594E18738411}" dt="2022-04-12T14:32:24.066" v="555"/>
          <ac:grpSpMkLst>
            <pc:docMk/>
            <pc:sldMk cId="987580745" sldId="876"/>
            <ac:grpSpMk id="81" creationId="{3439070D-FEE4-42B4-99D8-6AD1A1DAC947}"/>
          </ac:grpSpMkLst>
        </pc:grpChg>
        <pc:grpChg chg="mod">
          <ac:chgData name="Nicholas Schurch" userId="8c0b91f1-6320-40fe-9123-a7b2cb8b8812" providerId="ADAL" clId="{63A913B2-1965-4FAF-930F-594E18738411}" dt="2022-04-12T14:32:24.066" v="555"/>
          <ac:grpSpMkLst>
            <pc:docMk/>
            <pc:sldMk cId="987580745" sldId="876"/>
            <ac:grpSpMk id="82" creationId="{D98F2C84-9046-47C7-BBEB-412D7E641B42}"/>
          </ac:grpSpMkLst>
        </pc:grpChg>
        <pc:grpChg chg="add del mod">
          <ac:chgData name="Nicholas Schurch" userId="8c0b91f1-6320-40fe-9123-a7b2cb8b8812" providerId="ADAL" clId="{63A913B2-1965-4FAF-930F-594E18738411}" dt="2022-04-12T14:41:31.806" v="878" actId="478"/>
          <ac:grpSpMkLst>
            <pc:docMk/>
            <pc:sldMk cId="987580745" sldId="876"/>
            <ac:grpSpMk id="89" creationId="{9C2B9C62-46DF-4F8B-90C7-868F5D84AD8B}"/>
          </ac:grpSpMkLst>
        </pc:grpChg>
        <pc:grpChg chg="add del mod">
          <ac:chgData name="Nicholas Schurch" userId="8c0b91f1-6320-40fe-9123-a7b2cb8b8812" providerId="ADAL" clId="{63A913B2-1965-4FAF-930F-594E18738411}" dt="2022-04-12T14:41:31.806" v="878" actId="478"/>
          <ac:grpSpMkLst>
            <pc:docMk/>
            <pc:sldMk cId="987580745" sldId="876"/>
            <ac:grpSpMk id="90" creationId="{DE8A66A6-9804-4394-9477-66ED5E4D5A52}"/>
          </ac:grpSpMkLst>
        </pc:grpChg>
        <pc:grpChg chg="mod">
          <ac:chgData name="Nicholas Schurch" userId="8c0b91f1-6320-40fe-9123-a7b2cb8b8812" providerId="ADAL" clId="{63A913B2-1965-4FAF-930F-594E18738411}" dt="2022-04-12T14:35:34.664" v="588"/>
          <ac:grpSpMkLst>
            <pc:docMk/>
            <pc:sldMk cId="987580745" sldId="876"/>
            <ac:grpSpMk id="92" creationId="{052815AA-37FA-426A-B4D0-31EDB3677E24}"/>
          </ac:grpSpMkLst>
        </pc:grpChg>
        <pc:grpChg chg="mod">
          <ac:chgData name="Nicholas Schurch" userId="8c0b91f1-6320-40fe-9123-a7b2cb8b8812" providerId="ADAL" clId="{63A913B2-1965-4FAF-930F-594E18738411}" dt="2022-04-12T14:35:34.664" v="588"/>
          <ac:grpSpMkLst>
            <pc:docMk/>
            <pc:sldMk cId="987580745" sldId="876"/>
            <ac:grpSpMk id="95" creationId="{21E7DDBE-3F09-4620-98FA-17B869DF786D}"/>
          </ac:grpSpMkLst>
        </pc:grpChg>
        <pc:grpChg chg="mod">
          <ac:chgData name="Nicholas Schurch" userId="8c0b91f1-6320-40fe-9123-a7b2cb8b8812" providerId="ADAL" clId="{63A913B2-1965-4FAF-930F-594E18738411}" dt="2022-04-12T14:35:34.664" v="588"/>
          <ac:grpSpMkLst>
            <pc:docMk/>
            <pc:sldMk cId="987580745" sldId="876"/>
            <ac:grpSpMk id="96" creationId="{082E0955-AFF6-4B40-A0EC-AD622253C02E}"/>
          </ac:grpSpMkLst>
        </pc:grpChg>
        <pc:grpChg chg="mod">
          <ac:chgData name="Nicholas Schurch" userId="8c0b91f1-6320-40fe-9123-a7b2cb8b8812" providerId="ADAL" clId="{63A913B2-1965-4FAF-930F-594E18738411}" dt="2022-04-12T14:35:34.664" v="588"/>
          <ac:grpSpMkLst>
            <pc:docMk/>
            <pc:sldMk cId="987580745" sldId="876"/>
            <ac:grpSpMk id="99" creationId="{74BF40A4-B91F-432C-83CE-8F761473908C}"/>
          </ac:grpSpMkLst>
        </pc:grpChg>
        <pc:grpChg chg="mod">
          <ac:chgData name="Nicholas Schurch" userId="8c0b91f1-6320-40fe-9123-a7b2cb8b8812" providerId="ADAL" clId="{63A913B2-1965-4FAF-930F-594E18738411}" dt="2022-04-12T14:35:34.664" v="588"/>
          <ac:grpSpMkLst>
            <pc:docMk/>
            <pc:sldMk cId="987580745" sldId="876"/>
            <ac:grpSpMk id="102" creationId="{F0BA6628-ED3A-430F-8280-4B26B0B2F8D9}"/>
          </ac:grpSpMkLst>
        </pc:grpChg>
        <pc:grpChg chg="mod">
          <ac:chgData name="Nicholas Schurch" userId="8c0b91f1-6320-40fe-9123-a7b2cb8b8812" providerId="ADAL" clId="{63A913B2-1965-4FAF-930F-594E18738411}" dt="2022-04-12T14:35:34.664" v="588"/>
          <ac:grpSpMkLst>
            <pc:docMk/>
            <pc:sldMk cId="987580745" sldId="876"/>
            <ac:grpSpMk id="105" creationId="{A2DE1D36-48D7-4F66-932F-7775791BF451}"/>
          </ac:grpSpMkLst>
        </pc:grpChg>
        <pc:grpChg chg="mod">
          <ac:chgData name="Nicholas Schurch" userId="8c0b91f1-6320-40fe-9123-a7b2cb8b8812" providerId="ADAL" clId="{63A913B2-1965-4FAF-930F-594E18738411}" dt="2022-04-12T14:35:34.664" v="588"/>
          <ac:grpSpMkLst>
            <pc:docMk/>
            <pc:sldMk cId="987580745" sldId="876"/>
            <ac:grpSpMk id="108" creationId="{DB434D7F-FCE1-43F8-83A0-4A13CE235B24}"/>
          </ac:grpSpMkLst>
        </pc:grpChg>
        <pc:grpChg chg="mod">
          <ac:chgData name="Nicholas Schurch" userId="8c0b91f1-6320-40fe-9123-a7b2cb8b8812" providerId="ADAL" clId="{63A913B2-1965-4FAF-930F-594E18738411}" dt="2022-04-12T14:35:34.664" v="588"/>
          <ac:grpSpMkLst>
            <pc:docMk/>
            <pc:sldMk cId="987580745" sldId="876"/>
            <ac:grpSpMk id="109" creationId="{F8D58CE0-20D5-4F69-B18C-718CE0615C65}"/>
          </ac:grpSpMkLst>
        </pc:grpChg>
        <pc:grpChg chg="add del mod">
          <ac:chgData name="Nicholas Schurch" userId="8c0b91f1-6320-40fe-9123-a7b2cb8b8812" providerId="ADAL" clId="{63A913B2-1965-4FAF-930F-594E18738411}" dt="2022-04-12T14:41:05.224" v="873" actId="165"/>
          <ac:grpSpMkLst>
            <pc:docMk/>
            <pc:sldMk cId="987580745" sldId="876"/>
            <ac:grpSpMk id="114" creationId="{CDB75805-D128-44D7-8352-79425E1BFC86}"/>
          </ac:grpSpMkLst>
        </pc:grpChg>
        <pc:grpChg chg="del mod topLvl">
          <ac:chgData name="Nicholas Schurch" userId="8c0b91f1-6320-40fe-9123-a7b2cb8b8812" providerId="ADAL" clId="{63A913B2-1965-4FAF-930F-594E18738411}" dt="2022-04-12T14:41:09.059" v="874" actId="478"/>
          <ac:grpSpMkLst>
            <pc:docMk/>
            <pc:sldMk cId="987580745" sldId="876"/>
            <ac:grpSpMk id="116" creationId="{DFB03881-F8EE-402C-A73D-0D024B2E5C72}"/>
          </ac:grpSpMkLst>
        </pc:grpChg>
        <pc:grpChg chg="mod">
          <ac:chgData name="Nicholas Schurch" userId="8c0b91f1-6320-40fe-9123-a7b2cb8b8812" providerId="ADAL" clId="{63A913B2-1965-4FAF-930F-594E18738411}" dt="2022-04-12T14:41:05.224" v="873" actId="165"/>
          <ac:grpSpMkLst>
            <pc:docMk/>
            <pc:sldMk cId="987580745" sldId="876"/>
            <ac:grpSpMk id="119" creationId="{969A51F5-6E04-4BF5-927E-4F40AB2F9BB9}"/>
          </ac:grpSpMkLst>
        </pc:grpChg>
        <pc:grpChg chg="mod">
          <ac:chgData name="Nicholas Schurch" userId="8c0b91f1-6320-40fe-9123-a7b2cb8b8812" providerId="ADAL" clId="{63A913B2-1965-4FAF-930F-594E18738411}" dt="2022-04-12T14:41:05.224" v="873" actId="165"/>
          <ac:grpSpMkLst>
            <pc:docMk/>
            <pc:sldMk cId="987580745" sldId="876"/>
            <ac:grpSpMk id="120" creationId="{CE3EFA3D-B3C7-4556-A829-63C1CB7ADCBB}"/>
          </ac:grpSpMkLst>
        </pc:grpChg>
        <pc:grpChg chg="mod">
          <ac:chgData name="Nicholas Schurch" userId="8c0b91f1-6320-40fe-9123-a7b2cb8b8812" providerId="ADAL" clId="{63A913B2-1965-4FAF-930F-594E18738411}" dt="2022-04-12T14:41:05.224" v="873" actId="165"/>
          <ac:grpSpMkLst>
            <pc:docMk/>
            <pc:sldMk cId="987580745" sldId="876"/>
            <ac:grpSpMk id="123" creationId="{0D7BCD64-1B47-4BDE-9A48-1DFD350FC1EC}"/>
          </ac:grpSpMkLst>
        </pc:grpChg>
        <pc:grpChg chg="add del mod">
          <ac:chgData name="Nicholas Schurch" userId="8c0b91f1-6320-40fe-9123-a7b2cb8b8812" providerId="ADAL" clId="{63A913B2-1965-4FAF-930F-594E18738411}" dt="2022-04-12T14:41:05.224" v="873" actId="165"/>
          <ac:grpSpMkLst>
            <pc:docMk/>
            <pc:sldMk cId="987580745" sldId="876"/>
            <ac:grpSpMk id="126" creationId="{9E5B17DD-89CA-444A-89DB-A3EEDB827FFB}"/>
          </ac:grpSpMkLst>
        </pc:grpChg>
        <pc:grpChg chg="mod">
          <ac:chgData name="Nicholas Schurch" userId="8c0b91f1-6320-40fe-9123-a7b2cb8b8812" providerId="ADAL" clId="{63A913B2-1965-4FAF-930F-594E18738411}" dt="2022-04-12T14:41:05.224" v="873" actId="165"/>
          <ac:grpSpMkLst>
            <pc:docMk/>
            <pc:sldMk cId="987580745" sldId="876"/>
            <ac:grpSpMk id="129" creationId="{9D431DCE-5F65-4D0B-BCE2-685C7149CCA1}"/>
          </ac:grpSpMkLst>
        </pc:grpChg>
        <pc:grpChg chg="mod">
          <ac:chgData name="Nicholas Schurch" userId="8c0b91f1-6320-40fe-9123-a7b2cb8b8812" providerId="ADAL" clId="{63A913B2-1965-4FAF-930F-594E18738411}" dt="2022-04-12T14:41:05.224" v="873" actId="165"/>
          <ac:grpSpMkLst>
            <pc:docMk/>
            <pc:sldMk cId="987580745" sldId="876"/>
            <ac:grpSpMk id="132" creationId="{BE99672F-B111-4724-82A7-FB1F95DB2E99}"/>
          </ac:grpSpMkLst>
        </pc:grpChg>
        <pc:grpChg chg="mod">
          <ac:chgData name="Nicholas Schurch" userId="8c0b91f1-6320-40fe-9123-a7b2cb8b8812" providerId="ADAL" clId="{63A913B2-1965-4FAF-930F-594E18738411}" dt="2022-04-12T14:41:05.224" v="873" actId="165"/>
          <ac:grpSpMkLst>
            <pc:docMk/>
            <pc:sldMk cId="987580745" sldId="876"/>
            <ac:grpSpMk id="133" creationId="{7FE7042D-DFB7-4195-8371-7F49CF674CAF}"/>
          </ac:grpSpMkLst>
        </pc:grpChg>
        <pc:grpChg chg="add mod">
          <ac:chgData name="Nicholas Schurch" userId="8c0b91f1-6320-40fe-9123-a7b2cb8b8812" providerId="ADAL" clId="{63A913B2-1965-4FAF-930F-594E18738411}" dt="2022-04-12T14:40:23.020" v="868" actId="1076"/>
          <ac:grpSpMkLst>
            <pc:docMk/>
            <pc:sldMk cId="987580745" sldId="876"/>
            <ac:grpSpMk id="146" creationId="{6ED6E6BD-26D2-4444-A024-2D721FC6D2ED}"/>
          </ac:grpSpMkLst>
        </pc:grpChg>
        <pc:grpChg chg="mod">
          <ac:chgData name="Nicholas Schurch" userId="8c0b91f1-6320-40fe-9123-a7b2cb8b8812" providerId="ADAL" clId="{63A913B2-1965-4FAF-930F-594E18738411}" dt="2022-04-12T14:40:17.581" v="867"/>
          <ac:grpSpMkLst>
            <pc:docMk/>
            <pc:sldMk cId="987580745" sldId="876"/>
            <ac:grpSpMk id="147" creationId="{D6914A6C-79AE-418D-952C-527706257232}"/>
          </ac:grpSpMkLst>
        </pc:grpChg>
        <pc:grpChg chg="mod">
          <ac:chgData name="Nicholas Schurch" userId="8c0b91f1-6320-40fe-9123-a7b2cb8b8812" providerId="ADAL" clId="{63A913B2-1965-4FAF-930F-594E18738411}" dt="2022-04-12T14:40:17.581" v="867"/>
          <ac:grpSpMkLst>
            <pc:docMk/>
            <pc:sldMk cId="987580745" sldId="876"/>
            <ac:grpSpMk id="150" creationId="{70A2AE11-E497-4E62-86E3-464FA97E0BEA}"/>
          </ac:grpSpMkLst>
        </pc:grpChg>
        <pc:grpChg chg="mod">
          <ac:chgData name="Nicholas Schurch" userId="8c0b91f1-6320-40fe-9123-a7b2cb8b8812" providerId="ADAL" clId="{63A913B2-1965-4FAF-930F-594E18738411}" dt="2022-04-12T14:40:17.581" v="867"/>
          <ac:grpSpMkLst>
            <pc:docMk/>
            <pc:sldMk cId="987580745" sldId="876"/>
            <ac:grpSpMk id="153" creationId="{2CCD1D29-437D-460A-B859-71366DE7BB53}"/>
          </ac:grpSpMkLst>
        </pc:grpChg>
        <pc:grpChg chg="add mod">
          <ac:chgData name="Nicholas Schurch" userId="8c0b91f1-6320-40fe-9123-a7b2cb8b8812" providerId="ADAL" clId="{63A913B2-1965-4FAF-930F-594E18738411}" dt="2022-04-12T14:41:38.396" v="879" actId="164"/>
          <ac:grpSpMkLst>
            <pc:docMk/>
            <pc:sldMk cId="987580745" sldId="876"/>
            <ac:grpSpMk id="159" creationId="{50D357A5-BD0A-478B-8D5A-ADD71248F895}"/>
          </ac:grpSpMkLst>
        </pc:grpChg>
        <pc:grpChg chg="mod">
          <ac:chgData name="Nicholas Schurch" userId="8c0b91f1-6320-40fe-9123-a7b2cb8b8812" providerId="ADAL" clId="{63A913B2-1965-4FAF-930F-594E18738411}" dt="2022-04-12T14:41:10.208" v="875"/>
          <ac:grpSpMkLst>
            <pc:docMk/>
            <pc:sldMk cId="987580745" sldId="876"/>
            <ac:grpSpMk id="160" creationId="{4D276F05-D5F1-4B6A-9C0E-A5D040B44974}"/>
          </ac:grpSpMkLst>
        </pc:grpChg>
        <pc:grpChg chg="mod">
          <ac:chgData name="Nicholas Schurch" userId="8c0b91f1-6320-40fe-9123-a7b2cb8b8812" providerId="ADAL" clId="{63A913B2-1965-4FAF-930F-594E18738411}" dt="2022-04-12T14:41:10.208" v="875"/>
          <ac:grpSpMkLst>
            <pc:docMk/>
            <pc:sldMk cId="987580745" sldId="876"/>
            <ac:grpSpMk id="163" creationId="{02E4723A-19E6-415C-A637-AA46FB8B6AEA}"/>
          </ac:grpSpMkLst>
        </pc:grpChg>
        <pc:grpChg chg="mod">
          <ac:chgData name="Nicholas Schurch" userId="8c0b91f1-6320-40fe-9123-a7b2cb8b8812" providerId="ADAL" clId="{63A913B2-1965-4FAF-930F-594E18738411}" dt="2022-04-12T14:41:10.208" v="875"/>
          <ac:grpSpMkLst>
            <pc:docMk/>
            <pc:sldMk cId="987580745" sldId="876"/>
            <ac:grpSpMk id="166" creationId="{ABB969C6-CF3E-4FE9-A335-6A3F5ED7B97C}"/>
          </ac:grpSpMkLst>
        </pc:grpChg>
        <pc:grpChg chg="mod">
          <ac:chgData name="Nicholas Schurch" userId="8c0b91f1-6320-40fe-9123-a7b2cb8b8812" providerId="ADAL" clId="{63A913B2-1965-4FAF-930F-594E18738411}" dt="2022-04-12T14:41:10.208" v="875"/>
          <ac:grpSpMkLst>
            <pc:docMk/>
            <pc:sldMk cId="987580745" sldId="876"/>
            <ac:grpSpMk id="167" creationId="{E2D0A048-2C2A-4D4D-9CE1-13D0DB9B5DE5}"/>
          </ac:grpSpMkLst>
        </pc:grpChg>
        <pc:grpChg chg="mod">
          <ac:chgData name="Nicholas Schurch" userId="8c0b91f1-6320-40fe-9123-a7b2cb8b8812" providerId="ADAL" clId="{63A913B2-1965-4FAF-930F-594E18738411}" dt="2022-04-12T14:41:10.208" v="875"/>
          <ac:grpSpMkLst>
            <pc:docMk/>
            <pc:sldMk cId="987580745" sldId="876"/>
            <ac:grpSpMk id="168" creationId="{57D7F274-E11C-43B9-B8F5-EABE86AA6DCE}"/>
          </ac:grpSpMkLst>
        </pc:grpChg>
        <pc:grpChg chg="add mod">
          <ac:chgData name="Nicholas Schurch" userId="8c0b91f1-6320-40fe-9123-a7b2cb8b8812" providerId="ADAL" clId="{63A913B2-1965-4FAF-930F-594E18738411}" dt="2022-04-12T14:42:18.143" v="894" actId="554"/>
          <ac:grpSpMkLst>
            <pc:docMk/>
            <pc:sldMk cId="987580745" sldId="876"/>
            <ac:grpSpMk id="173" creationId="{1085AAA6-D796-4AA6-93E7-85579F80098B}"/>
          </ac:grpSpMkLst>
        </pc:grpChg>
        <pc:grpChg chg="add mod">
          <ac:chgData name="Nicholas Schurch" userId="8c0b91f1-6320-40fe-9123-a7b2cb8b8812" providerId="ADAL" clId="{63A913B2-1965-4FAF-930F-594E18738411}" dt="2022-04-12T14:42:18.143" v="894" actId="554"/>
          <ac:grpSpMkLst>
            <pc:docMk/>
            <pc:sldMk cId="987580745" sldId="876"/>
            <ac:grpSpMk id="174" creationId="{07BBCAEA-DE0C-48F4-8385-29255F3082EC}"/>
          </ac:grpSpMkLst>
        </pc:grpChg>
        <pc:grpChg chg="mod">
          <ac:chgData name="Nicholas Schurch" userId="8c0b91f1-6320-40fe-9123-a7b2cb8b8812" providerId="ADAL" clId="{63A913B2-1965-4FAF-930F-594E18738411}" dt="2022-04-12T14:41:40.213" v="880"/>
          <ac:grpSpMkLst>
            <pc:docMk/>
            <pc:sldMk cId="987580745" sldId="876"/>
            <ac:grpSpMk id="178" creationId="{9C43C9F3-2B81-4CF1-90F9-5B1A70FAD7FD}"/>
          </ac:grpSpMkLst>
        </pc:grpChg>
        <pc:grpChg chg="mod">
          <ac:chgData name="Nicholas Schurch" userId="8c0b91f1-6320-40fe-9123-a7b2cb8b8812" providerId="ADAL" clId="{63A913B2-1965-4FAF-930F-594E18738411}" dt="2022-04-12T14:41:40.213" v="880"/>
          <ac:grpSpMkLst>
            <pc:docMk/>
            <pc:sldMk cId="987580745" sldId="876"/>
            <ac:grpSpMk id="179" creationId="{6D787E05-D4F7-4129-8949-8C0ECFF8B75A}"/>
          </ac:grpSpMkLst>
        </pc:grpChg>
        <pc:grpChg chg="mod">
          <ac:chgData name="Nicholas Schurch" userId="8c0b91f1-6320-40fe-9123-a7b2cb8b8812" providerId="ADAL" clId="{63A913B2-1965-4FAF-930F-594E18738411}" dt="2022-04-12T14:41:40.213" v="880"/>
          <ac:grpSpMkLst>
            <pc:docMk/>
            <pc:sldMk cId="987580745" sldId="876"/>
            <ac:grpSpMk id="182" creationId="{94BABFDC-1572-497E-87B4-C63FC8CD251F}"/>
          </ac:grpSpMkLst>
        </pc:grpChg>
        <pc:grpChg chg="mod">
          <ac:chgData name="Nicholas Schurch" userId="8c0b91f1-6320-40fe-9123-a7b2cb8b8812" providerId="ADAL" clId="{63A913B2-1965-4FAF-930F-594E18738411}" dt="2022-04-12T14:41:40.213" v="880"/>
          <ac:grpSpMkLst>
            <pc:docMk/>
            <pc:sldMk cId="987580745" sldId="876"/>
            <ac:grpSpMk id="185" creationId="{B9A6BCBA-FB9B-4309-B6D6-48F182C10BE6}"/>
          </ac:grpSpMkLst>
        </pc:grpChg>
        <pc:grpChg chg="mod">
          <ac:chgData name="Nicholas Schurch" userId="8c0b91f1-6320-40fe-9123-a7b2cb8b8812" providerId="ADAL" clId="{63A913B2-1965-4FAF-930F-594E18738411}" dt="2022-04-12T14:41:40.213" v="880"/>
          <ac:grpSpMkLst>
            <pc:docMk/>
            <pc:sldMk cId="987580745" sldId="876"/>
            <ac:grpSpMk id="186" creationId="{B56CC0BA-8749-49FE-8E3C-C743DBB3FE72}"/>
          </ac:grpSpMkLst>
        </pc:grpChg>
        <pc:grpChg chg="mod">
          <ac:chgData name="Nicholas Schurch" userId="8c0b91f1-6320-40fe-9123-a7b2cb8b8812" providerId="ADAL" clId="{63A913B2-1965-4FAF-930F-594E18738411}" dt="2022-04-12T14:41:40.213" v="880"/>
          <ac:grpSpMkLst>
            <pc:docMk/>
            <pc:sldMk cId="987580745" sldId="876"/>
            <ac:grpSpMk id="187" creationId="{30B9756B-E5E7-43A4-9AFF-36F82D5499C4}"/>
          </ac:grpSpMkLst>
        </pc:grpChg>
        <pc:grpChg chg="add mod">
          <ac:chgData name="Nicholas Schurch" userId="8c0b91f1-6320-40fe-9123-a7b2cb8b8812" providerId="ADAL" clId="{63A913B2-1965-4FAF-930F-594E18738411}" dt="2022-04-12T14:42:18.143" v="894" actId="554"/>
          <ac:grpSpMkLst>
            <pc:docMk/>
            <pc:sldMk cId="987580745" sldId="876"/>
            <ac:grpSpMk id="192" creationId="{F3C74C09-40D6-4BA3-AB2F-707788158C30}"/>
          </ac:grpSpMkLst>
        </pc:grpChg>
        <pc:grpChg chg="mod">
          <ac:chgData name="Nicholas Schurch" userId="8c0b91f1-6320-40fe-9123-a7b2cb8b8812" providerId="ADAL" clId="{63A913B2-1965-4FAF-930F-594E18738411}" dt="2022-04-12T14:41:50.745" v="885"/>
          <ac:grpSpMkLst>
            <pc:docMk/>
            <pc:sldMk cId="987580745" sldId="876"/>
            <ac:grpSpMk id="196" creationId="{832855B2-045B-45DF-8038-6F4A68D35866}"/>
          </ac:grpSpMkLst>
        </pc:grpChg>
        <pc:grpChg chg="mod">
          <ac:chgData name="Nicholas Schurch" userId="8c0b91f1-6320-40fe-9123-a7b2cb8b8812" providerId="ADAL" clId="{63A913B2-1965-4FAF-930F-594E18738411}" dt="2022-04-12T14:41:50.745" v="885"/>
          <ac:grpSpMkLst>
            <pc:docMk/>
            <pc:sldMk cId="987580745" sldId="876"/>
            <ac:grpSpMk id="197" creationId="{9B93C2D1-A88F-4E24-BF79-F0EDC89F58CC}"/>
          </ac:grpSpMkLst>
        </pc:grpChg>
        <pc:grpChg chg="mod">
          <ac:chgData name="Nicholas Schurch" userId="8c0b91f1-6320-40fe-9123-a7b2cb8b8812" providerId="ADAL" clId="{63A913B2-1965-4FAF-930F-594E18738411}" dt="2022-04-12T14:41:50.745" v="885"/>
          <ac:grpSpMkLst>
            <pc:docMk/>
            <pc:sldMk cId="987580745" sldId="876"/>
            <ac:grpSpMk id="200" creationId="{3E056B1A-D470-4760-9DAE-6E4E253CA6B7}"/>
          </ac:grpSpMkLst>
        </pc:grpChg>
        <pc:grpChg chg="mod">
          <ac:chgData name="Nicholas Schurch" userId="8c0b91f1-6320-40fe-9123-a7b2cb8b8812" providerId="ADAL" clId="{63A913B2-1965-4FAF-930F-594E18738411}" dt="2022-04-12T14:41:50.745" v="885"/>
          <ac:grpSpMkLst>
            <pc:docMk/>
            <pc:sldMk cId="987580745" sldId="876"/>
            <ac:grpSpMk id="203" creationId="{E4D38624-F996-4E23-A655-83D7AE9B96DF}"/>
          </ac:grpSpMkLst>
        </pc:grpChg>
        <pc:grpChg chg="mod">
          <ac:chgData name="Nicholas Schurch" userId="8c0b91f1-6320-40fe-9123-a7b2cb8b8812" providerId="ADAL" clId="{63A913B2-1965-4FAF-930F-594E18738411}" dt="2022-04-12T14:41:50.745" v="885"/>
          <ac:grpSpMkLst>
            <pc:docMk/>
            <pc:sldMk cId="987580745" sldId="876"/>
            <ac:grpSpMk id="204" creationId="{92EB0642-7D66-46E7-9A4E-18C5717EDEBC}"/>
          </ac:grpSpMkLst>
        </pc:grpChg>
        <pc:grpChg chg="mod">
          <ac:chgData name="Nicholas Schurch" userId="8c0b91f1-6320-40fe-9123-a7b2cb8b8812" providerId="ADAL" clId="{63A913B2-1965-4FAF-930F-594E18738411}" dt="2022-04-12T14:41:50.745" v="885"/>
          <ac:grpSpMkLst>
            <pc:docMk/>
            <pc:sldMk cId="987580745" sldId="876"/>
            <ac:grpSpMk id="205" creationId="{59CD8F50-90A5-44D9-8E69-45178E8F1202}"/>
          </ac:grpSpMkLst>
        </pc:grp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7" creationId="{E3012478-A8C9-44ED-9AE7-CB58D0B05511}"/>
          </ac:picMkLst>
        </pc:pic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15" creationId="{3F76C29E-AD81-4A5D-8C98-86F9FD403F9D}"/>
          </ac:picMkLst>
        </pc:pic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16" creationId="{FE949675-CC35-4C38-B71B-A15E92A0206E}"/>
          </ac:picMkLst>
        </pc:picChg>
        <pc:picChg chg="add mod ord">
          <ac:chgData name="Nicholas Schurch" userId="8c0b91f1-6320-40fe-9123-a7b2cb8b8812" providerId="ADAL" clId="{63A913B2-1965-4FAF-930F-594E18738411}" dt="2022-04-12T14:35:27.697" v="586" actId="164"/>
          <ac:picMkLst>
            <pc:docMk/>
            <pc:sldMk cId="987580745" sldId="876"/>
            <ac:picMk id="18" creationId="{E3FC8262-9F48-4B6D-982E-B2A5E434C2EC}"/>
          </ac:picMkLst>
        </pc:picChg>
        <pc:picChg chg="add mod">
          <ac:chgData name="Nicholas Schurch" userId="8c0b91f1-6320-40fe-9123-a7b2cb8b8812" providerId="ADAL" clId="{63A913B2-1965-4FAF-930F-594E18738411}" dt="2022-04-12T14:32:11.680" v="553" actId="1076"/>
          <ac:picMkLst>
            <pc:docMk/>
            <pc:sldMk cId="987580745" sldId="876"/>
            <ac:picMk id="23" creationId="{C7656B6E-245C-4F55-8127-2A062E857013}"/>
          </ac:picMkLst>
        </pc:pic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27" creationId="{463D252A-910A-4E5C-815B-C8242C81AF8E}"/>
          </ac:picMkLst>
        </pc:pic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34" creationId="{4046DDBE-541B-4AF4-8698-7D332A24891D}"/>
          </ac:picMkLst>
        </pc:pic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39" creationId="{763FAB5C-F683-42EE-AE24-69A1F013727E}"/>
          </ac:picMkLst>
        </pc:picChg>
        <pc:picChg chg="add mod">
          <ac:chgData name="Nicholas Schurch" userId="8c0b91f1-6320-40fe-9123-a7b2cb8b8812" providerId="ADAL" clId="{63A913B2-1965-4FAF-930F-594E18738411}" dt="2022-04-12T14:29:59.791" v="526" actId="164"/>
          <ac:picMkLst>
            <pc:docMk/>
            <pc:sldMk cId="987580745" sldId="876"/>
            <ac:picMk id="41" creationId="{191919AC-23B3-4CC8-BAE6-5645FB2E1278}"/>
          </ac:picMkLst>
        </pc:pic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45" creationId="{416B7551-A7AA-4546-8486-17EDC063E77D}"/>
          </ac:picMkLst>
        </pc:pic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49" creationId="{1C737792-627F-49C5-B556-528F25FB0AAC}"/>
          </ac:picMkLst>
        </pc:pic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57" creationId="{7F13BD92-3A18-4197-959D-E75D2EE81D94}"/>
          </ac:picMkLst>
        </pc:picChg>
        <pc:picChg chg="mod">
          <ac:chgData name="Nicholas Schurch" userId="8c0b91f1-6320-40fe-9123-a7b2cb8b8812" providerId="ADAL" clId="{63A913B2-1965-4FAF-930F-594E18738411}" dt="2022-04-12T14:28:28.043" v="520"/>
          <ac:picMkLst>
            <pc:docMk/>
            <pc:sldMk cId="987580745" sldId="876"/>
            <ac:picMk id="58" creationId="{3E885BD1-4D45-465E-82B7-DA3B39D8C02E}"/>
          </ac:picMkLst>
        </pc:picChg>
        <pc:picChg chg="mod">
          <ac:chgData name="Nicholas Schurch" userId="8c0b91f1-6320-40fe-9123-a7b2cb8b8812" providerId="ADAL" clId="{63A913B2-1965-4FAF-930F-594E18738411}" dt="2022-04-12T14:32:24.066" v="555"/>
          <ac:picMkLst>
            <pc:docMk/>
            <pc:sldMk cId="987580745" sldId="876"/>
            <ac:picMk id="70" creationId="{13823F8B-D34A-4A8D-A22B-A38F0352D2D5}"/>
          </ac:picMkLst>
        </pc:picChg>
        <pc:picChg chg="mod">
          <ac:chgData name="Nicholas Schurch" userId="8c0b91f1-6320-40fe-9123-a7b2cb8b8812" providerId="ADAL" clId="{63A913B2-1965-4FAF-930F-594E18738411}" dt="2022-04-12T14:32:24.066" v="555"/>
          <ac:picMkLst>
            <pc:docMk/>
            <pc:sldMk cId="987580745" sldId="876"/>
            <ac:picMk id="74" creationId="{5D2D3AE8-78EE-49A2-B4D7-0AD3773EF235}"/>
          </ac:picMkLst>
        </pc:picChg>
        <pc:picChg chg="mod">
          <ac:chgData name="Nicholas Schurch" userId="8c0b91f1-6320-40fe-9123-a7b2cb8b8812" providerId="ADAL" clId="{63A913B2-1965-4FAF-930F-594E18738411}" dt="2022-04-12T14:32:24.066" v="555"/>
          <ac:picMkLst>
            <pc:docMk/>
            <pc:sldMk cId="987580745" sldId="876"/>
            <ac:picMk id="79" creationId="{464B25BA-8C8D-4A3C-843E-7EA7E53D1850}"/>
          </ac:picMkLst>
        </pc:picChg>
        <pc:picChg chg="mod">
          <ac:chgData name="Nicholas Schurch" userId="8c0b91f1-6320-40fe-9123-a7b2cb8b8812" providerId="ADAL" clId="{63A913B2-1965-4FAF-930F-594E18738411}" dt="2022-04-12T14:32:24.066" v="555"/>
          <ac:picMkLst>
            <pc:docMk/>
            <pc:sldMk cId="987580745" sldId="876"/>
            <ac:picMk id="83" creationId="{CA7412AB-AA33-44DD-A926-6D4DD3015C4E}"/>
          </ac:picMkLst>
        </pc:picChg>
        <pc:picChg chg="mod">
          <ac:chgData name="Nicholas Schurch" userId="8c0b91f1-6320-40fe-9123-a7b2cb8b8812" providerId="ADAL" clId="{63A913B2-1965-4FAF-930F-594E18738411}" dt="2022-04-12T14:35:34.664" v="588"/>
          <ac:picMkLst>
            <pc:docMk/>
            <pc:sldMk cId="987580745" sldId="876"/>
            <ac:picMk id="93" creationId="{9E3C4724-CB78-4500-B3C9-81079C5CC8F1}"/>
          </ac:picMkLst>
        </pc:picChg>
        <pc:picChg chg="mod">
          <ac:chgData name="Nicholas Schurch" userId="8c0b91f1-6320-40fe-9123-a7b2cb8b8812" providerId="ADAL" clId="{63A913B2-1965-4FAF-930F-594E18738411}" dt="2022-04-12T14:35:34.664" v="588"/>
          <ac:picMkLst>
            <pc:docMk/>
            <pc:sldMk cId="987580745" sldId="876"/>
            <ac:picMk id="97" creationId="{2F976E73-0CD1-4D04-99B5-D65DF54779B3}"/>
          </ac:picMkLst>
        </pc:picChg>
        <pc:picChg chg="mod">
          <ac:chgData name="Nicholas Schurch" userId="8c0b91f1-6320-40fe-9123-a7b2cb8b8812" providerId="ADAL" clId="{63A913B2-1965-4FAF-930F-594E18738411}" dt="2022-04-12T14:35:34.664" v="588"/>
          <ac:picMkLst>
            <pc:docMk/>
            <pc:sldMk cId="987580745" sldId="876"/>
            <ac:picMk id="101" creationId="{FF4EE477-809E-40D8-ADA1-89253D252CE8}"/>
          </ac:picMkLst>
        </pc:picChg>
        <pc:picChg chg="mod">
          <ac:chgData name="Nicholas Schurch" userId="8c0b91f1-6320-40fe-9123-a7b2cb8b8812" providerId="ADAL" clId="{63A913B2-1965-4FAF-930F-594E18738411}" dt="2022-04-12T14:35:34.664" v="588"/>
          <ac:picMkLst>
            <pc:docMk/>
            <pc:sldMk cId="987580745" sldId="876"/>
            <ac:picMk id="106" creationId="{279899AC-8EA3-412F-BA23-D234C8EBC2F9}"/>
          </ac:picMkLst>
        </pc:picChg>
        <pc:picChg chg="mod">
          <ac:chgData name="Nicholas Schurch" userId="8c0b91f1-6320-40fe-9123-a7b2cb8b8812" providerId="ADAL" clId="{63A913B2-1965-4FAF-930F-594E18738411}" dt="2022-04-12T14:35:34.664" v="588"/>
          <ac:picMkLst>
            <pc:docMk/>
            <pc:sldMk cId="987580745" sldId="876"/>
            <ac:picMk id="110" creationId="{B439DE65-C239-49FF-A9F4-3E066BE536D3}"/>
          </ac:picMkLst>
        </pc:picChg>
        <pc:picChg chg="mod topLvl">
          <ac:chgData name="Nicholas Schurch" userId="8c0b91f1-6320-40fe-9123-a7b2cb8b8812" providerId="ADAL" clId="{63A913B2-1965-4FAF-930F-594E18738411}" dt="2022-04-12T14:41:38.396" v="879" actId="164"/>
          <ac:picMkLst>
            <pc:docMk/>
            <pc:sldMk cId="987580745" sldId="876"/>
            <ac:picMk id="117" creationId="{FE775F28-0260-432B-9B04-61D86BBBC5E7}"/>
          </ac:picMkLst>
        </pc:picChg>
        <pc:picChg chg="mod">
          <ac:chgData name="Nicholas Schurch" userId="8c0b91f1-6320-40fe-9123-a7b2cb8b8812" providerId="ADAL" clId="{63A913B2-1965-4FAF-930F-594E18738411}" dt="2022-04-12T14:41:05.224" v="873" actId="165"/>
          <ac:picMkLst>
            <pc:docMk/>
            <pc:sldMk cId="987580745" sldId="876"/>
            <ac:picMk id="121" creationId="{AD879BD2-E96D-495E-B524-2A225EDEC857}"/>
          </ac:picMkLst>
        </pc:picChg>
        <pc:picChg chg="mod">
          <ac:chgData name="Nicholas Schurch" userId="8c0b91f1-6320-40fe-9123-a7b2cb8b8812" providerId="ADAL" clId="{63A913B2-1965-4FAF-930F-594E18738411}" dt="2022-04-12T14:41:05.224" v="873" actId="165"/>
          <ac:picMkLst>
            <pc:docMk/>
            <pc:sldMk cId="987580745" sldId="876"/>
            <ac:picMk id="125" creationId="{A0BEB848-086C-408F-A769-17F91A80851F}"/>
          </ac:picMkLst>
        </pc:picChg>
        <pc:picChg chg="mod">
          <ac:chgData name="Nicholas Schurch" userId="8c0b91f1-6320-40fe-9123-a7b2cb8b8812" providerId="ADAL" clId="{63A913B2-1965-4FAF-930F-594E18738411}" dt="2022-04-12T14:41:05.224" v="873" actId="165"/>
          <ac:picMkLst>
            <pc:docMk/>
            <pc:sldMk cId="987580745" sldId="876"/>
            <ac:picMk id="130" creationId="{9F8804D5-B7B3-467C-9F10-14C76E4A837E}"/>
          </ac:picMkLst>
        </pc:picChg>
        <pc:picChg chg="mod">
          <ac:chgData name="Nicholas Schurch" userId="8c0b91f1-6320-40fe-9123-a7b2cb8b8812" providerId="ADAL" clId="{63A913B2-1965-4FAF-930F-594E18738411}" dt="2022-04-12T14:41:05.224" v="873" actId="165"/>
          <ac:picMkLst>
            <pc:docMk/>
            <pc:sldMk cId="987580745" sldId="876"/>
            <ac:picMk id="134" creationId="{EFBFA6E2-BB89-402F-9DAD-C0F7BEC933CB}"/>
          </ac:picMkLst>
        </pc:picChg>
        <pc:picChg chg="mod">
          <ac:chgData name="Nicholas Schurch" userId="8c0b91f1-6320-40fe-9123-a7b2cb8b8812" providerId="ADAL" clId="{63A913B2-1965-4FAF-930F-594E18738411}" dt="2022-04-12T14:40:17.581" v="867"/>
          <ac:picMkLst>
            <pc:docMk/>
            <pc:sldMk cId="987580745" sldId="876"/>
            <ac:picMk id="149" creationId="{3E6C3E5B-CFDE-4427-8D18-9891C820B2C7}"/>
          </ac:picMkLst>
        </pc:picChg>
        <pc:picChg chg="mod">
          <ac:chgData name="Nicholas Schurch" userId="8c0b91f1-6320-40fe-9123-a7b2cb8b8812" providerId="ADAL" clId="{63A913B2-1965-4FAF-930F-594E18738411}" dt="2022-04-12T14:40:17.581" v="867"/>
          <ac:picMkLst>
            <pc:docMk/>
            <pc:sldMk cId="987580745" sldId="876"/>
            <ac:picMk id="154" creationId="{8FFE4D86-30EC-4F6D-8E15-7B6F057793ED}"/>
          </ac:picMkLst>
        </pc:picChg>
        <pc:picChg chg="mod">
          <ac:chgData name="Nicholas Schurch" userId="8c0b91f1-6320-40fe-9123-a7b2cb8b8812" providerId="ADAL" clId="{63A913B2-1965-4FAF-930F-594E18738411}" dt="2022-04-12T14:41:10.208" v="875"/>
          <ac:picMkLst>
            <pc:docMk/>
            <pc:sldMk cId="987580745" sldId="876"/>
            <ac:picMk id="162" creationId="{4CD04F6D-1DBF-4742-80FA-8D21E122E0B8}"/>
          </ac:picMkLst>
        </pc:picChg>
        <pc:picChg chg="mod">
          <ac:chgData name="Nicholas Schurch" userId="8c0b91f1-6320-40fe-9123-a7b2cb8b8812" providerId="ADAL" clId="{63A913B2-1965-4FAF-930F-594E18738411}" dt="2022-04-12T14:41:10.208" v="875"/>
          <ac:picMkLst>
            <pc:docMk/>
            <pc:sldMk cId="987580745" sldId="876"/>
            <ac:picMk id="170" creationId="{C7986748-17D3-45BE-8084-43549B79A467}"/>
          </ac:picMkLst>
        </pc:picChg>
        <pc:picChg chg="mod">
          <ac:chgData name="Nicholas Schurch" userId="8c0b91f1-6320-40fe-9123-a7b2cb8b8812" providerId="ADAL" clId="{63A913B2-1965-4FAF-930F-594E18738411}" dt="2022-04-12T14:41:10.208" v="875"/>
          <ac:picMkLst>
            <pc:docMk/>
            <pc:sldMk cId="987580745" sldId="876"/>
            <ac:picMk id="171" creationId="{E45AEFD3-93B8-4308-886C-E7B39F557A69}"/>
          </ac:picMkLst>
        </pc:picChg>
        <pc:picChg chg="mod">
          <ac:chgData name="Nicholas Schurch" userId="8c0b91f1-6320-40fe-9123-a7b2cb8b8812" providerId="ADAL" clId="{63A913B2-1965-4FAF-930F-594E18738411}" dt="2022-04-12T14:41:40.213" v="880"/>
          <ac:picMkLst>
            <pc:docMk/>
            <pc:sldMk cId="987580745" sldId="876"/>
            <ac:picMk id="176" creationId="{6C144529-4841-4038-9648-38164891F56B}"/>
          </ac:picMkLst>
        </pc:picChg>
        <pc:picChg chg="mod">
          <ac:chgData name="Nicholas Schurch" userId="8c0b91f1-6320-40fe-9123-a7b2cb8b8812" providerId="ADAL" clId="{63A913B2-1965-4FAF-930F-594E18738411}" dt="2022-04-12T14:41:40.213" v="880"/>
          <ac:picMkLst>
            <pc:docMk/>
            <pc:sldMk cId="987580745" sldId="876"/>
            <ac:picMk id="181" creationId="{360BAAEF-4BCD-4088-97ED-CA0DC4A6AADC}"/>
          </ac:picMkLst>
        </pc:picChg>
        <pc:picChg chg="mod">
          <ac:chgData name="Nicholas Schurch" userId="8c0b91f1-6320-40fe-9123-a7b2cb8b8812" providerId="ADAL" clId="{63A913B2-1965-4FAF-930F-594E18738411}" dt="2022-04-12T14:41:40.213" v="880"/>
          <ac:picMkLst>
            <pc:docMk/>
            <pc:sldMk cId="987580745" sldId="876"/>
            <ac:picMk id="189" creationId="{2CA72106-C581-44CA-B7EB-756B964C6BEC}"/>
          </ac:picMkLst>
        </pc:picChg>
        <pc:picChg chg="mod">
          <ac:chgData name="Nicholas Schurch" userId="8c0b91f1-6320-40fe-9123-a7b2cb8b8812" providerId="ADAL" clId="{63A913B2-1965-4FAF-930F-594E18738411}" dt="2022-04-12T14:41:40.213" v="880"/>
          <ac:picMkLst>
            <pc:docMk/>
            <pc:sldMk cId="987580745" sldId="876"/>
            <ac:picMk id="190" creationId="{C00D7317-A2D1-4625-8022-DFF20C12AADC}"/>
          </ac:picMkLst>
        </pc:picChg>
        <pc:picChg chg="mod">
          <ac:chgData name="Nicholas Schurch" userId="8c0b91f1-6320-40fe-9123-a7b2cb8b8812" providerId="ADAL" clId="{63A913B2-1965-4FAF-930F-594E18738411}" dt="2022-04-12T14:41:50.745" v="885"/>
          <ac:picMkLst>
            <pc:docMk/>
            <pc:sldMk cId="987580745" sldId="876"/>
            <ac:picMk id="194" creationId="{94F007C2-51E6-4FB4-B38D-C8D507706066}"/>
          </ac:picMkLst>
        </pc:picChg>
        <pc:picChg chg="mod">
          <ac:chgData name="Nicholas Schurch" userId="8c0b91f1-6320-40fe-9123-a7b2cb8b8812" providerId="ADAL" clId="{63A913B2-1965-4FAF-930F-594E18738411}" dt="2022-04-12T14:41:50.745" v="885"/>
          <ac:picMkLst>
            <pc:docMk/>
            <pc:sldMk cId="987580745" sldId="876"/>
            <ac:picMk id="199" creationId="{91626A5E-8686-44E8-9334-6E15D6D14D5C}"/>
          </ac:picMkLst>
        </pc:picChg>
        <pc:picChg chg="mod">
          <ac:chgData name="Nicholas Schurch" userId="8c0b91f1-6320-40fe-9123-a7b2cb8b8812" providerId="ADAL" clId="{63A913B2-1965-4FAF-930F-594E18738411}" dt="2022-04-12T14:41:50.745" v="885"/>
          <ac:picMkLst>
            <pc:docMk/>
            <pc:sldMk cId="987580745" sldId="876"/>
            <ac:picMk id="207" creationId="{AB576BF1-030F-4C0F-A1F9-29286E3D905E}"/>
          </ac:picMkLst>
        </pc:picChg>
        <pc:picChg chg="mod">
          <ac:chgData name="Nicholas Schurch" userId="8c0b91f1-6320-40fe-9123-a7b2cb8b8812" providerId="ADAL" clId="{63A913B2-1965-4FAF-930F-594E18738411}" dt="2022-04-12T14:41:50.745" v="885"/>
          <ac:picMkLst>
            <pc:docMk/>
            <pc:sldMk cId="987580745" sldId="876"/>
            <ac:picMk id="208" creationId="{21D4A886-CCA6-49CC-BB38-DC576A1E8307}"/>
          </ac:picMkLst>
        </pc:picChg>
        <pc:cxnChg chg="add del mod">
          <ac:chgData name="Nicholas Schurch" userId="8c0b91f1-6320-40fe-9123-a7b2cb8b8812" providerId="ADAL" clId="{63A913B2-1965-4FAF-930F-594E18738411}" dt="2022-04-12T14:31:32.147" v="545" actId="478"/>
          <ac:cxnSpMkLst>
            <pc:docMk/>
            <pc:sldMk cId="987580745" sldId="876"/>
            <ac:cxnSpMk id="19" creationId="{8DC8C4AB-0C3D-4B3A-AB01-1A3EB873CFE8}"/>
          </ac:cxnSpMkLst>
        </pc:cxnChg>
        <pc:cxnChg chg="add mod">
          <ac:chgData name="Nicholas Schurch" userId="8c0b91f1-6320-40fe-9123-a7b2cb8b8812" providerId="ADAL" clId="{63A913B2-1965-4FAF-930F-594E18738411}" dt="2022-04-12T14:40:31.761" v="870" actId="14100"/>
          <ac:cxnSpMkLst>
            <pc:docMk/>
            <pc:sldMk cId="987580745" sldId="876"/>
            <ac:cxnSpMk id="63" creationId="{97D526B6-7FE2-4669-B2C4-B6EDD4305681}"/>
          </ac:cxnSpMkLst>
        </pc:cxnChg>
        <pc:cxnChg chg="add mod">
          <ac:chgData name="Nicholas Schurch" userId="8c0b91f1-6320-40fe-9123-a7b2cb8b8812" providerId="ADAL" clId="{63A913B2-1965-4FAF-930F-594E18738411}" dt="2022-04-12T14:40:31.761" v="870" actId="14100"/>
          <ac:cxnSpMkLst>
            <pc:docMk/>
            <pc:sldMk cId="987580745" sldId="876"/>
            <ac:cxnSpMk id="139" creationId="{F1A3AA30-174A-40AB-94C1-D061AEF67CFC}"/>
          </ac:cxnSpMkLst>
        </pc:cxnChg>
        <pc:cxnChg chg="add mod">
          <ac:chgData name="Nicholas Schurch" userId="8c0b91f1-6320-40fe-9123-a7b2cb8b8812" providerId="ADAL" clId="{63A913B2-1965-4FAF-930F-594E18738411}" dt="2022-04-12T14:40:31.761" v="870" actId="14100"/>
          <ac:cxnSpMkLst>
            <pc:docMk/>
            <pc:sldMk cId="987580745" sldId="876"/>
            <ac:cxnSpMk id="143" creationId="{986C6C1F-1075-4CD8-BDAC-8470F02F02DC}"/>
          </ac:cxnSpMkLst>
        </pc:cxnChg>
      </pc:sldChg>
      <pc:sldChg chg="addSp delSp modSp add mod modAnim modNotesTx">
        <pc:chgData name="Nicholas Schurch" userId="8c0b91f1-6320-40fe-9123-a7b2cb8b8812" providerId="ADAL" clId="{63A913B2-1965-4FAF-930F-594E18738411}" dt="2022-04-13T09:11:07.579" v="3365" actId="20577"/>
        <pc:sldMkLst>
          <pc:docMk/>
          <pc:sldMk cId="4271000786" sldId="877"/>
        </pc:sldMkLst>
        <pc:spChg chg="mod">
          <ac:chgData name="Nicholas Schurch" userId="8c0b91f1-6320-40fe-9123-a7b2cb8b8812" providerId="ADAL" clId="{63A913B2-1965-4FAF-930F-594E18738411}" dt="2022-04-12T23:15:28.410" v="2227" actId="20577"/>
          <ac:spMkLst>
            <pc:docMk/>
            <pc:sldMk cId="4271000786" sldId="877"/>
            <ac:spMk id="2" creationId="{36EDA881-7D02-4ADD-A37C-049340CB513F}"/>
          </ac:spMkLst>
        </pc:spChg>
        <pc:spChg chg="mod">
          <ac:chgData name="Nicholas Schurch" userId="8c0b91f1-6320-40fe-9123-a7b2cb8b8812" providerId="ADAL" clId="{63A913B2-1965-4FAF-930F-594E18738411}" dt="2022-04-13T09:11:07.579" v="3365" actId="20577"/>
          <ac:spMkLst>
            <pc:docMk/>
            <pc:sldMk cId="4271000786" sldId="877"/>
            <ac:spMk id="3" creationId="{BD6146F6-2F78-4E07-994E-0E244C546D5D}"/>
          </ac:spMkLst>
        </pc:spChg>
        <pc:spChg chg="add mod ord">
          <ac:chgData name="Nicholas Schurch" userId="8c0b91f1-6320-40fe-9123-a7b2cb8b8812" providerId="ADAL" clId="{63A913B2-1965-4FAF-930F-594E18738411}" dt="2022-04-12T16:00:32.113" v="1100" actId="164"/>
          <ac:spMkLst>
            <pc:docMk/>
            <pc:sldMk cId="4271000786" sldId="877"/>
            <ac:spMk id="14" creationId="{00332786-6893-4D91-B262-B92B49E156E5}"/>
          </ac:spMkLst>
        </pc:spChg>
        <pc:spChg chg="add mod">
          <ac:chgData name="Nicholas Schurch" userId="8c0b91f1-6320-40fe-9123-a7b2cb8b8812" providerId="ADAL" clId="{63A913B2-1965-4FAF-930F-594E18738411}" dt="2022-04-12T14:47:05.799" v="1033" actId="207"/>
          <ac:spMkLst>
            <pc:docMk/>
            <pc:sldMk cId="4271000786" sldId="877"/>
            <ac:spMk id="75" creationId="{E3779713-8B59-4252-8C7F-BF4625E96C03}"/>
          </ac:spMkLst>
        </pc:spChg>
        <pc:spChg chg="mod">
          <ac:chgData name="Nicholas Schurch" userId="8c0b91f1-6320-40fe-9123-a7b2cb8b8812" providerId="ADAL" clId="{63A913B2-1965-4FAF-930F-594E18738411}" dt="2022-04-12T15:54:42.049" v="1070"/>
          <ac:spMkLst>
            <pc:docMk/>
            <pc:sldMk cId="4271000786" sldId="877"/>
            <ac:spMk id="84" creationId="{7BFAD993-12CC-4C59-A1F4-D8313861752C}"/>
          </ac:spMkLst>
        </pc:spChg>
        <pc:spChg chg="mod">
          <ac:chgData name="Nicholas Schurch" userId="8c0b91f1-6320-40fe-9123-a7b2cb8b8812" providerId="ADAL" clId="{63A913B2-1965-4FAF-930F-594E18738411}" dt="2022-04-12T15:54:45.255" v="1072" actId="20577"/>
          <ac:spMkLst>
            <pc:docMk/>
            <pc:sldMk cId="4271000786" sldId="877"/>
            <ac:spMk id="87" creationId="{153DADD6-5A7F-4310-B3AF-FB051E12CC78}"/>
          </ac:spMkLst>
        </pc:spChg>
        <pc:spChg chg="mod">
          <ac:chgData name="Nicholas Schurch" userId="8c0b91f1-6320-40fe-9123-a7b2cb8b8812" providerId="ADAL" clId="{63A913B2-1965-4FAF-930F-594E18738411}" dt="2022-04-12T15:54:51.822" v="1074" actId="1076"/>
          <ac:spMkLst>
            <pc:docMk/>
            <pc:sldMk cId="4271000786" sldId="877"/>
            <ac:spMk id="88" creationId="{FA5F28C4-013E-4B2B-8E02-CE0EA8851957}"/>
          </ac:spMkLst>
        </pc:spChg>
        <pc:spChg chg="mod">
          <ac:chgData name="Nicholas Schurch" userId="8c0b91f1-6320-40fe-9123-a7b2cb8b8812" providerId="ADAL" clId="{63A913B2-1965-4FAF-930F-594E18738411}" dt="2022-04-12T15:55:57.260" v="1082" actId="207"/>
          <ac:spMkLst>
            <pc:docMk/>
            <pc:sldMk cId="4271000786" sldId="877"/>
            <ac:spMk id="91" creationId="{7C84A8BF-3597-46EE-8E55-9107098E6A58}"/>
          </ac:spMkLst>
        </pc:spChg>
        <pc:spChg chg="mod">
          <ac:chgData name="Nicholas Schurch" userId="8c0b91f1-6320-40fe-9123-a7b2cb8b8812" providerId="ADAL" clId="{63A913B2-1965-4FAF-930F-594E18738411}" dt="2022-04-12T16:01:23.504" v="1106"/>
          <ac:spMkLst>
            <pc:docMk/>
            <pc:sldMk cId="4271000786" sldId="877"/>
            <ac:spMk id="106" creationId="{47187B4F-0B1B-475D-A2AD-0901FB752850}"/>
          </ac:spMkLst>
        </pc:spChg>
        <pc:spChg chg="mod">
          <ac:chgData name="Nicholas Schurch" userId="8c0b91f1-6320-40fe-9123-a7b2cb8b8812" providerId="ADAL" clId="{63A913B2-1965-4FAF-930F-594E18738411}" dt="2022-04-12T14:45:28.633" v="965" actId="20577"/>
          <ac:spMkLst>
            <pc:docMk/>
            <pc:sldMk cId="4271000786" sldId="877"/>
            <ac:spMk id="164" creationId="{23471DF3-F8B3-4CA4-9FC5-4B34A682D3E2}"/>
          </ac:spMkLst>
        </pc:spChg>
        <pc:spChg chg="mod">
          <ac:chgData name="Nicholas Schurch" userId="8c0b91f1-6320-40fe-9123-a7b2cb8b8812" providerId="ADAL" clId="{63A913B2-1965-4FAF-930F-594E18738411}" dt="2022-04-12T14:44:41.286" v="960" actId="207"/>
          <ac:spMkLst>
            <pc:docMk/>
            <pc:sldMk cId="4271000786" sldId="877"/>
            <ac:spMk id="172" creationId="{7A859F78-F8DA-4BC1-A7F7-2FF8FD473F10}"/>
          </ac:spMkLst>
        </pc:spChg>
        <pc:spChg chg="mod">
          <ac:chgData name="Nicholas Schurch" userId="8c0b91f1-6320-40fe-9123-a7b2cb8b8812" providerId="ADAL" clId="{63A913B2-1965-4FAF-930F-594E18738411}" dt="2022-04-12T14:45:14.853" v="962" actId="207"/>
          <ac:spMkLst>
            <pc:docMk/>
            <pc:sldMk cId="4271000786" sldId="877"/>
            <ac:spMk id="180" creationId="{8D8E63C2-C0E1-4A44-8697-3856B1F31960}"/>
          </ac:spMkLst>
        </pc:spChg>
        <pc:spChg chg="mod">
          <ac:chgData name="Nicholas Schurch" userId="8c0b91f1-6320-40fe-9123-a7b2cb8b8812" providerId="ADAL" clId="{63A913B2-1965-4FAF-930F-594E18738411}" dt="2022-04-12T14:45:31.327" v="967" actId="20577"/>
          <ac:spMkLst>
            <pc:docMk/>
            <pc:sldMk cId="4271000786" sldId="877"/>
            <ac:spMk id="183" creationId="{3ACD7026-5937-403F-B092-D95582FB4091}"/>
          </ac:spMkLst>
        </pc:spChg>
        <pc:spChg chg="mod">
          <ac:chgData name="Nicholas Schurch" userId="8c0b91f1-6320-40fe-9123-a7b2cb8b8812" providerId="ADAL" clId="{63A913B2-1965-4FAF-930F-594E18738411}" dt="2022-04-12T14:46:04.746" v="989" actId="1036"/>
          <ac:spMkLst>
            <pc:docMk/>
            <pc:sldMk cId="4271000786" sldId="877"/>
            <ac:spMk id="193" creationId="{5C5A889A-E46F-4123-AB51-18F9DD4CE77D}"/>
          </ac:spMkLst>
        </pc:spChg>
        <pc:spChg chg="mod">
          <ac:chgData name="Nicholas Schurch" userId="8c0b91f1-6320-40fe-9123-a7b2cb8b8812" providerId="ADAL" clId="{63A913B2-1965-4FAF-930F-594E18738411}" dt="2022-04-12T14:46:55.519" v="1032" actId="1038"/>
          <ac:spMkLst>
            <pc:docMk/>
            <pc:sldMk cId="4271000786" sldId="877"/>
            <ac:spMk id="201" creationId="{61897D41-AFC0-485D-AD42-A3A1731E83DE}"/>
          </ac:spMkLst>
        </pc:spChg>
        <pc:spChg chg="mod">
          <ac:chgData name="Nicholas Schurch" userId="8c0b91f1-6320-40fe-9123-a7b2cb8b8812" providerId="ADAL" clId="{63A913B2-1965-4FAF-930F-594E18738411}" dt="2022-04-12T14:46:41.201" v="1016" actId="14100"/>
          <ac:spMkLst>
            <pc:docMk/>
            <pc:sldMk cId="4271000786" sldId="877"/>
            <ac:spMk id="202" creationId="{B9FA9A7A-B015-43CC-80C1-8B36610C2CD0}"/>
          </ac:spMkLst>
        </pc:spChg>
        <pc:spChg chg="mod">
          <ac:chgData name="Nicholas Schurch" userId="8c0b91f1-6320-40fe-9123-a7b2cb8b8812" providerId="ADAL" clId="{63A913B2-1965-4FAF-930F-594E18738411}" dt="2022-04-12T14:46:48.294" v="1024" actId="1036"/>
          <ac:spMkLst>
            <pc:docMk/>
            <pc:sldMk cId="4271000786" sldId="877"/>
            <ac:spMk id="206" creationId="{1B75532D-3D95-40C8-AA4E-06467F838AB4}"/>
          </ac:spMkLst>
        </pc:spChg>
        <pc:grpChg chg="add mod">
          <ac:chgData name="Nicholas Schurch" userId="8c0b91f1-6320-40fe-9123-a7b2cb8b8812" providerId="ADAL" clId="{63A913B2-1965-4FAF-930F-594E18738411}" dt="2022-04-12T16:01:37.140" v="1109" actId="554"/>
          <ac:grpSpMkLst>
            <pc:docMk/>
            <pc:sldMk cId="4271000786" sldId="877"/>
            <ac:grpSpMk id="15" creationId="{264538C9-98C2-4D45-BF9E-16EDBA91BD35}"/>
          </ac:grpSpMkLst>
        </pc:grpChg>
        <pc:grpChg chg="add mod">
          <ac:chgData name="Nicholas Schurch" userId="8c0b91f1-6320-40fe-9123-a7b2cb8b8812" providerId="ADAL" clId="{63A913B2-1965-4FAF-930F-594E18738411}" dt="2022-04-12T15:55:11.634" v="1077" actId="554"/>
          <ac:grpSpMkLst>
            <pc:docMk/>
            <pc:sldMk cId="4271000786" sldId="877"/>
            <ac:grpSpMk id="82" creationId="{2751E69A-A516-4378-B7F9-B81AF13480CB}"/>
          </ac:grpSpMkLst>
        </pc:grpChg>
        <pc:grpChg chg="mod">
          <ac:chgData name="Nicholas Schurch" userId="8c0b91f1-6320-40fe-9123-a7b2cb8b8812" providerId="ADAL" clId="{63A913B2-1965-4FAF-930F-594E18738411}" dt="2022-04-12T15:54:42.049" v="1070"/>
          <ac:grpSpMkLst>
            <pc:docMk/>
            <pc:sldMk cId="4271000786" sldId="877"/>
            <ac:grpSpMk id="83" creationId="{21EB875C-CF0B-4410-AAF6-5D0293C4E59C}"/>
          </ac:grpSpMkLst>
        </pc:grpChg>
        <pc:grpChg chg="mod">
          <ac:chgData name="Nicholas Schurch" userId="8c0b91f1-6320-40fe-9123-a7b2cb8b8812" providerId="ADAL" clId="{63A913B2-1965-4FAF-930F-594E18738411}" dt="2022-04-12T15:54:42.049" v="1070"/>
          <ac:grpSpMkLst>
            <pc:docMk/>
            <pc:sldMk cId="4271000786" sldId="877"/>
            <ac:grpSpMk id="86" creationId="{F349A1D0-AA03-45F4-B49C-A214B03D271F}"/>
          </ac:grpSpMkLst>
        </pc:grpChg>
        <pc:grpChg chg="mod">
          <ac:chgData name="Nicholas Schurch" userId="8c0b91f1-6320-40fe-9123-a7b2cb8b8812" providerId="ADAL" clId="{63A913B2-1965-4FAF-930F-594E18738411}" dt="2022-04-12T15:54:42.049" v="1070"/>
          <ac:grpSpMkLst>
            <pc:docMk/>
            <pc:sldMk cId="4271000786" sldId="877"/>
            <ac:grpSpMk id="89" creationId="{1CF16F4C-8165-4075-937C-00219D033525}"/>
          </ac:grpSpMkLst>
        </pc:grpChg>
        <pc:grpChg chg="add mod">
          <ac:chgData name="Nicholas Schurch" userId="8c0b91f1-6320-40fe-9123-a7b2cb8b8812" providerId="ADAL" clId="{63A913B2-1965-4FAF-930F-594E18738411}" dt="2022-04-12T16:01:37.140" v="1109" actId="554"/>
          <ac:grpSpMkLst>
            <pc:docMk/>
            <pc:sldMk cId="4271000786" sldId="877"/>
            <ac:grpSpMk id="105" creationId="{C1791E4E-1EBF-4456-ACF3-F9B6A50A3F96}"/>
          </ac:grpSpMkLst>
        </pc:grpChg>
        <pc:grpChg chg="mod">
          <ac:chgData name="Nicholas Schurch" userId="8c0b91f1-6320-40fe-9123-a7b2cb8b8812" providerId="ADAL" clId="{63A913B2-1965-4FAF-930F-594E18738411}" dt="2022-04-12T15:55:11.634" v="1077" actId="554"/>
          <ac:grpSpMkLst>
            <pc:docMk/>
            <pc:sldMk cId="4271000786" sldId="877"/>
            <ac:grpSpMk id="146" creationId="{6ED6E6BD-26D2-4444-A024-2D721FC6D2ED}"/>
          </ac:grpSpMkLst>
        </pc:grpChg>
        <pc:picChg chg="add mod">
          <ac:chgData name="Nicholas Schurch" userId="8c0b91f1-6320-40fe-9123-a7b2cb8b8812" providerId="ADAL" clId="{63A913B2-1965-4FAF-930F-594E18738411}" dt="2022-04-12T16:00:32.113" v="1100" actId="164"/>
          <ac:picMkLst>
            <pc:docMk/>
            <pc:sldMk cId="4271000786" sldId="877"/>
            <ac:picMk id="13" creationId="{EF30A605-866B-4A7C-AFB0-F5527970987B}"/>
          </ac:picMkLst>
        </pc:picChg>
        <pc:picChg chg="add mod">
          <ac:chgData name="Nicholas Schurch" userId="8c0b91f1-6320-40fe-9123-a7b2cb8b8812" providerId="ADAL" clId="{63A913B2-1965-4FAF-930F-594E18738411}" dt="2022-04-12T14:47:08.314" v="1034" actId="207"/>
          <ac:picMkLst>
            <pc:docMk/>
            <pc:sldMk cId="4271000786" sldId="877"/>
            <ac:picMk id="74" creationId="{598025DC-448B-41C6-800B-B0FE0D758522}"/>
          </ac:picMkLst>
        </pc:picChg>
        <pc:picChg chg="mod">
          <ac:chgData name="Nicholas Schurch" userId="8c0b91f1-6320-40fe-9123-a7b2cb8b8812" providerId="ADAL" clId="{63A913B2-1965-4FAF-930F-594E18738411}" dt="2022-04-12T15:54:42.049" v="1070"/>
          <ac:picMkLst>
            <pc:docMk/>
            <pc:sldMk cId="4271000786" sldId="877"/>
            <ac:picMk id="85" creationId="{4431DFB1-E62D-4DC8-A035-3DA350707682}"/>
          </ac:picMkLst>
        </pc:picChg>
        <pc:picChg chg="mod">
          <ac:chgData name="Nicholas Schurch" userId="8c0b91f1-6320-40fe-9123-a7b2cb8b8812" providerId="ADAL" clId="{63A913B2-1965-4FAF-930F-594E18738411}" dt="2022-04-12T15:55:40.327" v="1079" actId="207"/>
          <ac:picMkLst>
            <pc:docMk/>
            <pc:sldMk cId="4271000786" sldId="877"/>
            <ac:picMk id="90" creationId="{E09EFF97-4B9E-4539-ACDE-BE7ECD2F27C3}"/>
          </ac:picMkLst>
        </pc:picChg>
        <pc:picChg chg="mod">
          <ac:chgData name="Nicholas Schurch" userId="8c0b91f1-6320-40fe-9123-a7b2cb8b8812" providerId="ADAL" clId="{63A913B2-1965-4FAF-930F-594E18738411}" dt="2022-04-12T16:01:23.504" v="1106"/>
          <ac:picMkLst>
            <pc:docMk/>
            <pc:sldMk cId="4271000786" sldId="877"/>
            <ac:picMk id="107" creationId="{73D249CF-69FC-44FC-9C54-CA7C2B79A4E9}"/>
          </ac:picMkLst>
        </pc:picChg>
        <pc:picChg chg="mod">
          <ac:chgData name="Nicholas Schurch" userId="8c0b91f1-6320-40fe-9123-a7b2cb8b8812" providerId="ADAL" clId="{63A913B2-1965-4FAF-930F-594E18738411}" dt="2022-04-12T14:45:05.190" v="961" actId="207"/>
          <ac:picMkLst>
            <pc:docMk/>
            <pc:sldMk cId="4271000786" sldId="877"/>
            <ac:picMk id="171" creationId="{E45AEFD3-93B8-4308-886C-E7B39F557A69}"/>
          </ac:picMkLst>
        </pc:picChg>
        <pc:picChg chg="mod">
          <ac:chgData name="Nicholas Schurch" userId="8c0b91f1-6320-40fe-9123-a7b2cb8b8812" providerId="ADAL" clId="{63A913B2-1965-4FAF-930F-594E18738411}" dt="2022-04-12T14:45:21.839" v="963" actId="207"/>
          <ac:picMkLst>
            <pc:docMk/>
            <pc:sldMk cId="4271000786" sldId="877"/>
            <ac:picMk id="181" creationId="{360BAAEF-4BCD-4088-97ED-CA0DC4A6AADC}"/>
          </ac:picMkLst>
        </pc:picChg>
        <pc:picChg chg="mod">
          <ac:chgData name="Nicholas Schurch" userId="8c0b91f1-6320-40fe-9123-a7b2cb8b8812" providerId="ADAL" clId="{63A913B2-1965-4FAF-930F-594E18738411}" dt="2022-04-12T14:46:04.746" v="989" actId="1036"/>
          <ac:picMkLst>
            <pc:docMk/>
            <pc:sldMk cId="4271000786" sldId="877"/>
            <ac:picMk id="194" creationId="{94F007C2-51E6-4FB4-B38D-C8D507706066}"/>
          </ac:picMkLst>
        </pc:picChg>
        <pc:picChg chg="mod">
          <ac:chgData name="Nicholas Schurch" userId="8c0b91f1-6320-40fe-9123-a7b2cb8b8812" providerId="ADAL" clId="{63A913B2-1965-4FAF-930F-594E18738411}" dt="2022-04-12T14:46:48.294" v="1024" actId="1036"/>
          <ac:picMkLst>
            <pc:docMk/>
            <pc:sldMk cId="4271000786" sldId="877"/>
            <ac:picMk id="207" creationId="{AB576BF1-030F-4C0F-A1F9-29286E3D905E}"/>
          </ac:picMkLst>
        </pc:picChg>
        <pc:cxnChg chg="del mod">
          <ac:chgData name="Nicholas Schurch" userId="8c0b91f1-6320-40fe-9123-a7b2cb8b8812" providerId="ADAL" clId="{63A913B2-1965-4FAF-930F-594E18738411}" dt="2022-04-12T14:47:19.968" v="1037" actId="478"/>
          <ac:cxnSpMkLst>
            <pc:docMk/>
            <pc:sldMk cId="4271000786" sldId="877"/>
            <ac:cxnSpMk id="63" creationId="{97D526B6-7FE2-4669-B2C4-B6EDD4305681}"/>
          </ac:cxnSpMkLst>
        </pc:cxnChg>
        <pc:cxnChg chg="add mod">
          <ac:chgData name="Nicholas Schurch" userId="8c0b91f1-6320-40fe-9123-a7b2cb8b8812" providerId="ADAL" clId="{63A913B2-1965-4FAF-930F-594E18738411}" dt="2022-04-12T15:57:55.482" v="1090" actId="14100"/>
          <ac:cxnSpMkLst>
            <pc:docMk/>
            <pc:sldMk cId="4271000786" sldId="877"/>
            <ac:cxnSpMk id="76" creationId="{ACC62DF4-E470-4D66-97FC-A10479189F28}"/>
          </ac:cxnSpMkLst>
        </pc:cxnChg>
        <pc:cxnChg chg="add mod">
          <ac:chgData name="Nicholas Schurch" userId="8c0b91f1-6320-40fe-9123-a7b2cb8b8812" providerId="ADAL" clId="{63A913B2-1965-4FAF-930F-594E18738411}" dt="2022-04-12T16:01:53.266" v="1112" actId="1037"/>
          <ac:cxnSpMkLst>
            <pc:docMk/>
            <pc:sldMk cId="4271000786" sldId="877"/>
            <ac:cxnSpMk id="92" creationId="{DA15B2BF-29AF-43FD-AFE6-2C12DEBB71BC}"/>
          </ac:cxnSpMkLst>
        </pc:cxnChg>
        <pc:cxnChg chg="add mod">
          <ac:chgData name="Nicholas Schurch" userId="8c0b91f1-6320-40fe-9123-a7b2cb8b8812" providerId="ADAL" clId="{63A913B2-1965-4FAF-930F-594E18738411}" dt="2022-04-12T16:01:47.404" v="1111" actId="14100"/>
          <ac:cxnSpMkLst>
            <pc:docMk/>
            <pc:sldMk cId="4271000786" sldId="877"/>
            <ac:cxnSpMk id="104" creationId="{45AC08CE-56D6-412D-8B7D-E23F58BEA973}"/>
          </ac:cxnSpMkLst>
        </pc:cxnChg>
        <pc:cxnChg chg="del mod">
          <ac:chgData name="Nicholas Schurch" userId="8c0b91f1-6320-40fe-9123-a7b2cb8b8812" providerId="ADAL" clId="{63A913B2-1965-4FAF-930F-594E18738411}" dt="2022-04-12T14:47:18.022" v="1036" actId="478"/>
          <ac:cxnSpMkLst>
            <pc:docMk/>
            <pc:sldMk cId="4271000786" sldId="877"/>
            <ac:cxnSpMk id="139" creationId="{F1A3AA30-174A-40AB-94C1-D061AEF67CFC}"/>
          </ac:cxnSpMkLst>
        </pc:cxnChg>
        <pc:cxnChg chg="del mod">
          <ac:chgData name="Nicholas Schurch" userId="8c0b91f1-6320-40fe-9123-a7b2cb8b8812" providerId="ADAL" clId="{63A913B2-1965-4FAF-930F-594E18738411}" dt="2022-04-12T14:47:22.231" v="1038" actId="478"/>
          <ac:cxnSpMkLst>
            <pc:docMk/>
            <pc:sldMk cId="4271000786" sldId="877"/>
            <ac:cxnSpMk id="143" creationId="{986C6C1F-1075-4CD8-BDAC-8470F02F02DC}"/>
          </ac:cxnSpMkLst>
        </pc:cxnChg>
      </pc:sldChg>
      <pc:sldChg chg="addSp delSp modSp add mod ord delAnim modAnim">
        <pc:chgData name="Nicholas Schurch" userId="8c0b91f1-6320-40fe-9123-a7b2cb8b8812" providerId="ADAL" clId="{63A913B2-1965-4FAF-930F-594E18738411}" dt="2022-04-13T09:11:44.127" v="3379" actId="20577"/>
        <pc:sldMkLst>
          <pc:docMk/>
          <pc:sldMk cId="139409926" sldId="878"/>
        </pc:sldMkLst>
        <pc:spChg chg="mod">
          <ac:chgData name="Nicholas Schurch" userId="8c0b91f1-6320-40fe-9123-a7b2cb8b8812" providerId="ADAL" clId="{63A913B2-1965-4FAF-930F-594E18738411}" dt="2022-04-13T09:11:44.127" v="3379" actId="20577"/>
          <ac:spMkLst>
            <pc:docMk/>
            <pc:sldMk cId="139409926" sldId="878"/>
            <ac:spMk id="3" creationId="{BD6146F6-2F78-4E07-994E-0E244C546D5D}"/>
          </ac:spMkLst>
        </pc:spChg>
        <pc:spChg chg="add del">
          <ac:chgData name="Nicholas Schurch" userId="8c0b91f1-6320-40fe-9123-a7b2cb8b8812" providerId="ADAL" clId="{63A913B2-1965-4FAF-930F-594E18738411}" dt="2022-04-12T16:08:50.426" v="1396" actId="478"/>
          <ac:spMkLst>
            <pc:docMk/>
            <pc:sldMk cId="139409926" sldId="878"/>
            <ac:spMk id="4" creationId="{ECF61050-11CD-4A48-9EB6-4037A3CC6F21}"/>
          </ac:spMkLst>
        </pc:spChg>
        <pc:spChg chg="add mod">
          <ac:chgData name="Nicholas Schurch" userId="8c0b91f1-6320-40fe-9123-a7b2cb8b8812" providerId="ADAL" clId="{63A913B2-1965-4FAF-930F-594E18738411}" dt="2022-04-12T16:10:17.021" v="1413" actId="208"/>
          <ac:spMkLst>
            <pc:docMk/>
            <pc:sldMk cId="139409926" sldId="878"/>
            <ac:spMk id="93" creationId="{BCF1864F-0E32-4336-8C37-5A68357A5460}"/>
          </ac:spMkLst>
        </pc:spChg>
        <pc:spChg chg="add mod">
          <ac:chgData name="Nicholas Schurch" userId="8c0b91f1-6320-40fe-9123-a7b2cb8b8812" providerId="ADAL" clId="{63A913B2-1965-4FAF-930F-594E18738411}" dt="2022-04-12T16:10:49.301" v="1420" actId="1076"/>
          <ac:spMkLst>
            <pc:docMk/>
            <pc:sldMk cId="139409926" sldId="878"/>
            <ac:spMk id="94" creationId="{85FFADAA-A556-43B6-9E23-DE147AEC3C56}"/>
          </ac:spMkLst>
        </pc:spChg>
        <pc:spChg chg="add mod">
          <ac:chgData name="Nicholas Schurch" userId="8c0b91f1-6320-40fe-9123-a7b2cb8b8812" providerId="ADAL" clId="{63A913B2-1965-4FAF-930F-594E18738411}" dt="2022-04-12T16:11:25.197" v="1429" actId="1076"/>
          <ac:spMkLst>
            <pc:docMk/>
            <pc:sldMk cId="139409926" sldId="878"/>
            <ac:spMk id="95" creationId="{B5440D57-71A9-42B6-96A6-9B003FBCC870}"/>
          </ac:spMkLst>
        </pc:spChg>
        <pc:spChg chg="add mod">
          <ac:chgData name="Nicholas Schurch" userId="8c0b91f1-6320-40fe-9123-a7b2cb8b8812" providerId="ADAL" clId="{63A913B2-1965-4FAF-930F-594E18738411}" dt="2022-04-12T16:11:45.400" v="1438" actId="1038"/>
          <ac:spMkLst>
            <pc:docMk/>
            <pc:sldMk cId="139409926" sldId="878"/>
            <ac:spMk id="96" creationId="{773819A1-1089-46D1-9F99-76667C3ED780}"/>
          </ac:spMkLst>
        </pc:spChg>
        <pc:spChg chg="add del mod">
          <ac:chgData name="Nicholas Schurch" userId="8c0b91f1-6320-40fe-9123-a7b2cb8b8812" providerId="ADAL" clId="{63A913B2-1965-4FAF-930F-594E18738411}" dt="2022-04-12T16:13:25.757" v="1445"/>
          <ac:spMkLst>
            <pc:docMk/>
            <pc:sldMk cId="139409926" sldId="878"/>
            <ac:spMk id="97" creationId="{16D42156-4079-46C5-A860-DBA310B57620}"/>
          </ac:spMkLst>
        </pc:spChg>
        <pc:spChg chg="mod">
          <ac:chgData name="Nicholas Schurch" userId="8c0b91f1-6320-40fe-9123-a7b2cb8b8812" providerId="ADAL" clId="{63A913B2-1965-4FAF-930F-594E18738411}" dt="2022-04-12T16:13:29.896" v="1446"/>
          <ac:spMkLst>
            <pc:docMk/>
            <pc:sldMk cId="139409926" sldId="878"/>
            <ac:spMk id="99" creationId="{4BDB46DD-7065-44AA-8E34-48C5E4C62D64}"/>
          </ac:spMkLst>
        </pc:spChg>
        <pc:spChg chg="mod">
          <ac:chgData name="Nicholas Schurch" userId="8c0b91f1-6320-40fe-9123-a7b2cb8b8812" providerId="ADAL" clId="{63A913B2-1965-4FAF-930F-594E18738411}" dt="2022-04-12T16:13:29.896" v="1446"/>
          <ac:spMkLst>
            <pc:docMk/>
            <pc:sldMk cId="139409926" sldId="878"/>
            <ac:spMk id="101" creationId="{6F70FD02-B42B-48C0-A80D-EE00FFECFF01}"/>
          </ac:spMkLst>
        </pc:spChg>
        <pc:spChg chg="mod">
          <ac:chgData name="Nicholas Schurch" userId="8c0b91f1-6320-40fe-9123-a7b2cb8b8812" providerId="ADAL" clId="{63A913B2-1965-4FAF-930F-594E18738411}" dt="2022-04-12T16:13:29.896" v="1446"/>
          <ac:spMkLst>
            <pc:docMk/>
            <pc:sldMk cId="139409926" sldId="878"/>
            <ac:spMk id="108" creationId="{7FB5C064-8E33-4400-96EC-087A554FACD1}"/>
          </ac:spMkLst>
        </pc:spChg>
        <pc:spChg chg="mod">
          <ac:chgData name="Nicholas Schurch" userId="8c0b91f1-6320-40fe-9123-a7b2cb8b8812" providerId="ADAL" clId="{63A913B2-1965-4FAF-930F-594E18738411}" dt="2022-04-12T16:13:52.111" v="1450" actId="20577"/>
          <ac:spMkLst>
            <pc:docMk/>
            <pc:sldMk cId="139409926" sldId="878"/>
            <ac:spMk id="111" creationId="{A7C34AA2-E982-4187-97F7-079D544F5144}"/>
          </ac:spMkLst>
        </pc:spChg>
        <pc:spChg chg="mod">
          <ac:chgData name="Nicholas Schurch" userId="8c0b91f1-6320-40fe-9123-a7b2cb8b8812" providerId="ADAL" clId="{63A913B2-1965-4FAF-930F-594E18738411}" dt="2022-04-12T16:13:29.896" v="1446"/>
          <ac:spMkLst>
            <pc:docMk/>
            <pc:sldMk cId="139409926" sldId="878"/>
            <ac:spMk id="112" creationId="{189AC908-E7F4-4394-99A9-79D961439F5E}"/>
          </ac:spMkLst>
        </pc:spChg>
        <pc:spChg chg="mod">
          <ac:chgData name="Nicholas Schurch" userId="8c0b91f1-6320-40fe-9123-a7b2cb8b8812" providerId="ADAL" clId="{63A913B2-1965-4FAF-930F-594E18738411}" dt="2022-04-12T16:13:29.896" v="1446"/>
          <ac:spMkLst>
            <pc:docMk/>
            <pc:sldMk cId="139409926" sldId="878"/>
            <ac:spMk id="119" creationId="{7F77F1C7-A1EF-4863-8FE8-28AC9C704D83}"/>
          </ac:spMkLst>
        </pc:spChg>
        <pc:spChg chg="mod">
          <ac:chgData name="Nicholas Schurch" userId="8c0b91f1-6320-40fe-9123-a7b2cb8b8812" providerId="ADAL" clId="{63A913B2-1965-4FAF-930F-594E18738411}" dt="2022-04-12T16:13:44.255" v="1447" actId="207"/>
          <ac:spMkLst>
            <pc:docMk/>
            <pc:sldMk cId="139409926" sldId="878"/>
            <ac:spMk id="122" creationId="{0E7189F6-4E3C-480E-88FC-4C3388A965FE}"/>
          </ac:spMkLst>
        </pc:spChg>
        <pc:spChg chg="mod">
          <ac:chgData name="Nicholas Schurch" userId="8c0b91f1-6320-40fe-9123-a7b2cb8b8812" providerId="ADAL" clId="{63A913B2-1965-4FAF-930F-594E18738411}" dt="2022-04-12T16:14:49.723" v="1457" actId="207"/>
          <ac:spMkLst>
            <pc:docMk/>
            <pc:sldMk cId="139409926" sldId="878"/>
            <ac:spMk id="125" creationId="{4B2FCBA4-8B81-46AF-90E0-87EAB0DEF610}"/>
          </ac:spMkLst>
        </pc:spChg>
        <pc:spChg chg="mod">
          <ac:chgData name="Nicholas Schurch" userId="8c0b91f1-6320-40fe-9123-a7b2cb8b8812" providerId="ADAL" clId="{63A913B2-1965-4FAF-930F-594E18738411}" dt="2022-04-12T16:14:55.973" v="1460" actId="20577"/>
          <ac:spMkLst>
            <pc:docMk/>
            <pc:sldMk cId="139409926" sldId="878"/>
            <ac:spMk id="128" creationId="{4A2B5E71-605E-4D33-BF86-C287F3934421}"/>
          </ac:spMkLst>
        </pc:spChg>
        <pc:spChg chg="mod">
          <ac:chgData name="Nicholas Schurch" userId="8c0b91f1-6320-40fe-9123-a7b2cb8b8812" providerId="ADAL" clId="{63A913B2-1965-4FAF-930F-594E18738411}" dt="2022-04-12T16:14:43.102" v="1456"/>
          <ac:spMkLst>
            <pc:docMk/>
            <pc:sldMk cId="139409926" sldId="878"/>
            <ac:spMk id="129" creationId="{90352272-D404-4127-92CF-25D271E21424}"/>
          </ac:spMkLst>
        </pc:spChg>
        <pc:spChg chg="mod">
          <ac:chgData name="Nicholas Schurch" userId="8c0b91f1-6320-40fe-9123-a7b2cb8b8812" providerId="ADAL" clId="{63A913B2-1965-4FAF-930F-594E18738411}" dt="2022-04-12T16:14:43.102" v="1456"/>
          <ac:spMkLst>
            <pc:docMk/>
            <pc:sldMk cId="139409926" sldId="878"/>
            <ac:spMk id="132" creationId="{195235BE-4A8C-4A7B-9245-0B19995D6413}"/>
          </ac:spMkLst>
        </pc:spChg>
        <pc:grpChg chg="del">
          <ac:chgData name="Nicholas Schurch" userId="8c0b91f1-6320-40fe-9123-a7b2cb8b8812" providerId="ADAL" clId="{63A913B2-1965-4FAF-930F-594E18738411}" dt="2022-04-12T16:08:18.332" v="1391" actId="478"/>
          <ac:grpSpMkLst>
            <pc:docMk/>
            <pc:sldMk cId="139409926" sldId="878"/>
            <ac:grpSpMk id="15" creationId="{264538C9-98C2-4D45-BF9E-16EDBA91BD35}"/>
          </ac:grpSpMkLst>
        </pc:grpChg>
        <pc:grpChg chg="mod ord">
          <ac:chgData name="Nicholas Schurch" userId="8c0b91f1-6320-40fe-9123-a7b2cb8b8812" providerId="ADAL" clId="{63A913B2-1965-4FAF-930F-594E18738411}" dt="2022-04-12T16:15:12.983" v="1463" actId="554"/>
          <ac:grpSpMkLst>
            <pc:docMk/>
            <pc:sldMk cId="139409926" sldId="878"/>
            <ac:grpSpMk id="82" creationId="{2751E69A-A516-4378-B7F9-B81AF13480CB}"/>
          </ac:grpSpMkLst>
        </pc:grpChg>
        <pc:grpChg chg="add mod">
          <ac:chgData name="Nicholas Schurch" userId="8c0b91f1-6320-40fe-9123-a7b2cb8b8812" providerId="ADAL" clId="{63A913B2-1965-4FAF-930F-594E18738411}" dt="2022-04-12T16:14:06.420" v="1452" actId="554"/>
          <ac:grpSpMkLst>
            <pc:docMk/>
            <pc:sldMk cId="139409926" sldId="878"/>
            <ac:grpSpMk id="98" creationId="{81552104-D7DB-4059-AB3B-A4FDFBEBE016}"/>
          </ac:grpSpMkLst>
        </pc:grpChg>
        <pc:grpChg chg="mod">
          <ac:chgData name="Nicholas Schurch" userId="8c0b91f1-6320-40fe-9123-a7b2cb8b8812" providerId="ADAL" clId="{63A913B2-1965-4FAF-930F-594E18738411}" dt="2022-04-12T16:13:29.896" v="1446"/>
          <ac:grpSpMkLst>
            <pc:docMk/>
            <pc:sldMk cId="139409926" sldId="878"/>
            <ac:grpSpMk id="102" creationId="{6A6E6C35-1ACD-49DD-87D7-3810808BC70F}"/>
          </ac:grpSpMkLst>
        </pc:grpChg>
        <pc:grpChg chg="mod">
          <ac:chgData name="Nicholas Schurch" userId="8c0b91f1-6320-40fe-9123-a7b2cb8b8812" providerId="ADAL" clId="{63A913B2-1965-4FAF-930F-594E18738411}" dt="2022-04-12T16:13:29.896" v="1446"/>
          <ac:grpSpMkLst>
            <pc:docMk/>
            <pc:sldMk cId="139409926" sldId="878"/>
            <ac:grpSpMk id="103" creationId="{DBF2E865-1190-4ADF-B890-7E6A5A0DCF71}"/>
          </ac:grpSpMkLst>
        </pc:grpChg>
        <pc:grpChg chg="del">
          <ac:chgData name="Nicholas Schurch" userId="8c0b91f1-6320-40fe-9123-a7b2cb8b8812" providerId="ADAL" clId="{63A913B2-1965-4FAF-930F-594E18738411}" dt="2022-04-12T16:08:25.824" v="1393" actId="478"/>
          <ac:grpSpMkLst>
            <pc:docMk/>
            <pc:sldMk cId="139409926" sldId="878"/>
            <ac:grpSpMk id="105" creationId="{C1791E4E-1EBF-4456-ACF3-F9B6A50A3F96}"/>
          </ac:grpSpMkLst>
        </pc:grpChg>
        <pc:grpChg chg="mod">
          <ac:chgData name="Nicholas Schurch" userId="8c0b91f1-6320-40fe-9123-a7b2cb8b8812" providerId="ADAL" clId="{63A913B2-1965-4FAF-930F-594E18738411}" dt="2022-04-12T16:13:29.896" v="1446"/>
          <ac:grpSpMkLst>
            <pc:docMk/>
            <pc:sldMk cId="139409926" sldId="878"/>
            <ac:grpSpMk id="110" creationId="{4DE9A5C5-9972-4F6B-8CA4-1B53DF799E57}"/>
          </ac:grpSpMkLst>
        </pc:grpChg>
        <pc:grpChg chg="mod">
          <ac:chgData name="Nicholas Schurch" userId="8c0b91f1-6320-40fe-9123-a7b2cb8b8812" providerId="ADAL" clId="{63A913B2-1965-4FAF-930F-594E18738411}" dt="2022-04-12T16:13:29.896" v="1446"/>
          <ac:grpSpMkLst>
            <pc:docMk/>
            <pc:sldMk cId="139409926" sldId="878"/>
            <ac:grpSpMk id="113" creationId="{94AA8F9B-B979-44BB-B8DD-366B2B587CF1}"/>
          </ac:grpSpMkLst>
        </pc:grpChg>
        <pc:grpChg chg="mod">
          <ac:chgData name="Nicholas Schurch" userId="8c0b91f1-6320-40fe-9123-a7b2cb8b8812" providerId="ADAL" clId="{63A913B2-1965-4FAF-930F-594E18738411}" dt="2022-04-12T16:13:29.896" v="1446"/>
          <ac:grpSpMkLst>
            <pc:docMk/>
            <pc:sldMk cId="139409926" sldId="878"/>
            <ac:grpSpMk id="114" creationId="{DD6E5887-01AF-47C0-86FB-7ADF19B58E61}"/>
          </ac:grpSpMkLst>
        </pc:grpChg>
        <pc:grpChg chg="mod">
          <ac:chgData name="Nicholas Schurch" userId="8c0b91f1-6320-40fe-9123-a7b2cb8b8812" providerId="ADAL" clId="{63A913B2-1965-4FAF-930F-594E18738411}" dt="2022-04-12T16:13:29.896" v="1446"/>
          <ac:grpSpMkLst>
            <pc:docMk/>
            <pc:sldMk cId="139409926" sldId="878"/>
            <ac:grpSpMk id="116" creationId="{55A30E33-CF1D-4647-AF6D-46978D8604A5}"/>
          </ac:grpSpMkLst>
        </pc:grpChg>
        <pc:grpChg chg="add mod">
          <ac:chgData name="Nicholas Schurch" userId="8c0b91f1-6320-40fe-9123-a7b2cb8b8812" providerId="ADAL" clId="{63A913B2-1965-4FAF-930F-594E18738411}" dt="2022-04-12T16:15:12.983" v="1463" actId="554"/>
          <ac:grpSpMkLst>
            <pc:docMk/>
            <pc:sldMk cId="139409926" sldId="878"/>
            <ac:grpSpMk id="123" creationId="{DEC6AB8A-4645-4BED-B434-0436F497CB9B}"/>
          </ac:grpSpMkLst>
        </pc:grpChg>
        <pc:grpChg chg="mod">
          <ac:chgData name="Nicholas Schurch" userId="8c0b91f1-6320-40fe-9123-a7b2cb8b8812" providerId="ADAL" clId="{63A913B2-1965-4FAF-930F-594E18738411}" dt="2022-04-12T16:14:43.102" v="1456"/>
          <ac:grpSpMkLst>
            <pc:docMk/>
            <pc:sldMk cId="139409926" sldId="878"/>
            <ac:grpSpMk id="124" creationId="{3348D88E-D6B2-4A20-B8EB-083412098188}"/>
          </ac:grpSpMkLst>
        </pc:grpChg>
        <pc:grpChg chg="mod">
          <ac:chgData name="Nicholas Schurch" userId="8c0b91f1-6320-40fe-9123-a7b2cb8b8812" providerId="ADAL" clId="{63A913B2-1965-4FAF-930F-594E18738411}" dt="2022-04-12T16:14:43.102" v="1456"/>
          <ac:grpSpMkLst>
            <pc:docMk/>
            <pc:sldMk cId="139409926" sldId="878"/>
            <ac:grpSpMk id="127" creationId="{C49DB0D7-E55C-4BD1-8531-8134E8078948}"/>
          </ac:grpSpMkLst>
        </pc:grpChg>
        <pc:grpChg chg="mod">
          <ac:chgData name="Nicholas Schurch" userId="8c0b91f1-6320-40fe-9123-a7b2cb8b8812" providerId="ADAL" clId="{63A913B2-1965-4FAF-930F-594E18738411}" dt="2022-04-12T16:14:43.102" v="1456"/>
          <ac:grpSpMkLst>
            <pc:docMk/>
            <pc:sldMk cId="139409926" sldId="878"/>
            <ac:grpSpMk id="130" creationId="{D9619384-8DA9-4A58-8B5D-89BBF0D8429D}"/>
          </ac:grpSpMkLst>
        </pc:grpChg>
        <pc:grpChg chg="del">
          <ac:chgData name="Nicholas Schurch" userId="8c0b91f1-6320-40fe-9123-a7b2cb8b8812" providerId="ADAL" clId="{63A913B2-1965-4FAF-930F-594E18738411}" dt="2022-04-12T16:10:37.119" v="1418" actId="478"/>
          <ac:grpSpMkLst>
            <pc:docMk/>
            <pc:sldMk cId="139409926" sldId="878"/>
            <ac:grpSpMk id="146" creationId="{6ED6E6BD-26D2-4444-A024-2D721FC6D2ED}"/>
          </ac:grpSpMkLst>
        </pc:grpChg>
        <pc:grpChg chg="mod">
          <ac:chgData name="Nicholas Schurch" userId="8c0b91f1-6320-40fe-9123-a7b2cb8b8812" providerId="ADAL" clId="{63A913B2-1965-4FAF-930F-594E18738411}" dt="2022-04-12T16:14:06.420" v="1452" actId="554"/>
          <ac:grpSpMkLst>
            <pc:docMk/>
            <pc:sldMk cId="139409926" sldId="878"/>
            <ac:grpSpMk id="174" creationId="{07BBCAEA-DE0C-48F4-8385-29255F3082EC}"/>
          </ac:grpSpMkLst>
        </pc:grpChg>
        <pc:picChg chg="mod">
          <ac:chgData name="Nicholas Schurch" userId="8c0b91f1-6320-40fe-9123-a7b2cb8b8812" providerId="ADAL" clId="{63A913B2-1965-4FAF-930F-594E18738411}" dt="2022-04-12T16:13:29.896" v="1446"/>
          <ac:picMkLst>
            <pc:docMk/>
            <pc:sldMk cId="139409926" sldId="878"/>
            <ac:picMk id="100" creationId="{3918E9B1-3F43-4603-9B10-1958D6CA8059}"/>
          </ac:picMkLst>
        </pc:picChg>
        <pc:picChg chg="mod">
          <ac:chgData name="Nicholas Schurch" userId="8c0b91f1-6320-40fe-9123-a7b2cb8b8812" providerId="ADAL" clId="{63A913B2-1965-4FAF-930F-594E18738411}" dt="2022-04-12T16:13:29.896" v="1446"/>
          <ac:picMkLst>
            <pc:docMk/>
            <pc:sldMk cId="139409926" sldId="878"/>
            <ac:picMk id="109" creationId="{5CDCD548-9F4E-4431-91BB-A60B9A27D5D4}"/>
          </ac:picMkLst>
        </pc:picChg>
        <pc:picChg chg="mod">
          <ac:chgData name="Nicholas Schurch" userId="8c0b91f1-6320-40fe-9123-a7b2cb8b8812" providerId="ADAL" clId="{63A913B2-1965-4FAF-930F-594E18738411}" dt="2022-04-12T16:13:29.896" v="1446"/>
          <ac:picMkLst>
            <pc:docMk/>
            <pc:sldMk cId="139409926" sldId="878"/>
            <ac:picMk id="120" creationId="{E32D6CDC-26F2-4EF2-9DAF-11DCC4AAB19A}"/>
          </ac:picMkLst>
        </pc:picChg>
        <pc:picChg chg="mod">
          <ac:chgData name="Nicholas Schurch" userId="8c0b91f1-6320-40fe-9123-a7b2cb8b8812" providerId="ADAL" clId="{63A913B2-1965-4FAF-930F-594E18738411}" dt="2022-04-12T16:13:48.639" v="1448" actId="207"/>
          <ac:picMkLst>
            <pc:docMk/>
            <pc:sldMk cId="139409926" sldId="878"/>
            <ac:picMk id="121" creationId="{70569042-EF5B-43FC-9813-2A1E629F7712}"/>
          </ac:picMkLst>
        </pc:picChg>
        <pc:picChg chg="mod">
          <ac:chgData name="Nicholas Schurch" userId="8c0b91f1-6320-40fe-9123-a7b2cb8b8812" providerId="ADAL" clId="{63A913B2-1965-4FAF-930F-594E18738411}" dt="2022-04-12T16:14:52.835" v="1458" actId="207"/>
          <ac:picMkLst>
            <pc:docMk/>
            <pc:sldMk cId="139409926" sldId="878"/>
            <ac:picMk id="126" creationId="{E1CDE352-0AFD-4ED8-98BE-6A64A06A7062}"/>
          </ac:picMkLst>
        </pc:picChg>
        <pc:picChg chg="mod">
          <ac:chgData name="Nicholas Schurch" userId="8c0b91f1-6320-40fe-9123-a7b2cb8b8812" providerId="ADAL" clId="{63A913B2-1965-4FAF-930F-594E18738411}" dt="2022-04-12T16:14:43.102" v="1456"/>
          <ac:picMkLst>
            <pc:docMk/>
            <pc:sldMk cId="139409926" sldId="878"/>
            <ac:picMk id="131" creationId="{2373BCB9-2C54-41B1-ACE3-E9870ED34FD7}"/>
          </ac:picMkLst>
        </pc:picChg>
        <pc:cxnChg chg="del">
          <ac:chgData name="Nicholas Schurch" userId="8c0b91f1-6320-40fe-9123-a7b2cb8b8812" providerId="ADAL" clId="{63A913B2-1965-4FAF-930F-594E18738411}" dt="2022-04-12T16:08:15.952" v="1390" actId="478"/>
          <ac:cxnSpMkLst>
            <pc:docMk/>
            <pc:sldMk cId="139409926" sldId="878"/>
            <ac:cxnSpMk id="76" creationId="{ACC62DF4-E470-4D66-97FC-A10479189F28}"/>
          </ac:cxnSpMkLst>
        </pc:cxnChg>
        <pc:cxnChg chg="del">
          <ac:chgData name="Nicholas Schurch" userId="8c0b91f1-6320-40fe-9123-a7b2cb8b8812" providerId="ADAL" clId="{63A913B2-1965-4FAF-930F-594E18738411}" dt="2022-04-12T16:08:22.970" v="1392" actId="478"/>
          <ac:cxnSpMkLst>
            <pc:docMk/>
            <pc:sldMk cId="139409926" sldId="878"/>
            <ac:cxnSpMk id="92" creationId="{DA15B2BF-29AF-43FD-AFE6-2C12DEBB71BC}"/>
          </ac:cxnSpMkLst>
        </pc:cxnChg>
        <pc:cxnChg chg="del">
          <ac:chgData name="Nicholas Schurch" userId="8c0b91f1-6320-40fe-9123-a7b2cb8b8812" providerId="ADAL" clId="{63A913B2-1965-4FAF-930F-594E18738411}" dt="2022-04-12T16:08:22.970" v="1392" actId="478"/>
          <ac:cxnSpMkLst>
            <pc:docMk/>
            <pc:sldMk cId="139409926" sldId="878"/>
            <ac:cxnSpMk id="104" creationId="{45AC08CE-56D6-412D-8B7D-E23F58BEA973}"/>
          </ac:cxnSpMkLst>
        </pc:cxnChg>
      </pc:sldChg>
      <pc:sldChg chg="modSp add mod">
        <pc:chgData name="Nicholas Schurch" userId="8c0b91f1-6320-40fe-9123-a7b2cb8b8812" providerId="ADAL" clId="{63A913B2-1965-4FAF-930F-594E18738411}" dt="2022-04-13T09:08:12.799" v="3249" actId="20577"/>
        <pc:sldMkLst>
          <pc:docMk/>
          <pc:sldMk cId="1401544642" sldId="879"/>
        </pc:sldMkLst>
        <pc:spChg chg="mod">
          <ac:chgData name="Nicholas Schurch" userId="8c0b91f1-6320-40fe-9123-a7b2cb8b8812" providerId="ADAL" clId="{63A913B2-1965-4FAF-930F-594E18738411}" dt="2022-04-13T09:08:12.799" v="3249" actId="20577"/>
          <ac:spMkLst>
            <pc:docMk/>
            <pc:sldMk cId="1401544642" sldId="879"/>
            <ac:spMk id="3" creationId="{7FF23911-9A62-4988-88DB-C64665E7883C}"/>
          </ac:spMkLst>
        </pc:spChg>
        <pc:spChg chg="mod">
          <ac:chgData name="Nicholas Schurch" userId="8c0b91f1-6320-40fe-9123-a7b2cb8b8812" providerId="ADAL" clId="{63A913B2-1965-4FAF-930F-594E18738411}" dt="2022-04-13T08:51:02.372" v="2655" actId="1076"/>
          <ac:spMkLst>
            <pc:docMk/>
            <pc:sldMk cId="1401544642" sldId="879"/>
            <ac:spMk id="87" creationId="{030ED1E3-C9B3-414D-9CEF-6259EB0F7A60}"/>
          </ac:spMkLst>
        </pc:spChg>
        <pc:spChg chg="mod">
          <ac:chgData name="Nicholas Schurch" userId="8c0b91f1-6320-40fe-9123-a7b2cb8b8812" providerId="ADAL" clId="{63A913B2-1965-4FAF-930F-594E18738411}" dt="2022-04-12T22:42:33.192" v="1991"/>
          <ac:spMkLst>
            <pc:docMk/>
            <pc:sldMk cId="1401544642" sldId="879"/>
            <ac:spMk id="88" creationId="{03A9674A-8037-4B96-BC55-C7DB8E66363A}"/>
          </ac:spMkLst>
        </pc:spChg>
        <pc:graphicFrameChg chg="mod modGraphic">
          <ac:chgData name="Nicholas Schurch" userId="8c0b91f1-6320-40fe-9123-a7b2cb8b8812" providerId="ADAL" clId="{63A913B2-1965-4FAF-930F-594E18738411}" dt="2022-04-13T09:06:15.758" v="3204"/>
          <ac:graphicFrameMkLst>
            <pc:docMk/>
            <pc:sldMk cId="1401544642" sldId="879"/>
            <ac:graphicFrameMk id="25" creationId="{911F2121-E78A-4717-A61E-DFF1FB4A0D4B}"/>
          </ac:graphicFrameMkLst>
        </pc:graphicFrameChg>
      </pc:sldChg>
      <pc:sldChg chg="modSp add mod ord">
        <pc:chgData name="Nicholas Schurch" userId="8c0b91f1-6320-40fe-9123-a7b2cb8b8812" providerId="ADAL" clId="{63A913B2-1965-4FAF-930F-594E18738411}" dt="2022-04-13T09:11:16.855" v="3371" actId="20577"/>
        <pc:sldMkLst>
          <pc:docMk/>
          <pc:sldMk cId="2153646510" sldId="880"/>
        </pc:sldMkLst>
        <pc:spChg chg="mod">
          <ac:chgData name="Nicholas Schurch" userId="8c0b91f1-6320-40fe-9123-a7b2cb8b8812" providerId="ADAL" clId="{63A913B2-1965-4FAF-930F-594E18738411}" dt="2022-04-13T09:11:16.855" v="3371" actId="20577"/>
          <ac:spMkLst>
            <pc:docMk/>
            <pc:sldMk cId="2153646510" sldId="880"/>
            <ac:spMk id="3" creationId="{7FF23911-9A62-4988-88DB-C64665E7883C}"/>
          </ac:spMkLst>
        </pc:spChg>
        <pc:spChg chg="mod">
          <ac:chgData name="Nicholas Schurch" userId="8c0b91f1-6320-40fe-9123-a7b2cb8b8812" providerId="ADAL" clId="{63A913B2-1965-4FAF-930F-594E18738411}" dt="2022-04-12T23:31:07.018" v="2606" actId="20577"/>
          <ac:spMkLst>
            <pc:docMk/>
            <pc:sldMk cId="2153646510" sldId="880"/>
            <ac:spMk id="10" creationId="{6110BA85-1061-4BDE-9440-DCAEF993AB44}"/>
          </ac:spMkLst>
        </pc:spChg>
      </pc:sldChg>
      <pc:sldChg chg="modSp add mod ord modAnim modNotesTx">
        <pc:chgData name="Nicholas Schurch" userId="8c0b91f1-6320-40fe-9123-a7b2cb8b8812" providerId="ADAL" clId="{63A913B2-1965-4FAF-930F-594E18738411}" dt="2022-04-13T09:09:44.729" v="3331" actId="20577"/>
        <pc:sldMkLst>
          <pc:docMk/>
          <pc:sldMk cId="2219007716" sldId="881"/>
        </pc:sldMkLst>
        <pc:spChg chg="mod">
          <ac:chgData name="Nicholas Schurch" userId="8c0b91f1-6320-40fe-9123-a7b2cb8b8812" providerId="ADAL" clId="{63A913B2-1965-4FAF-930F-594E18738411}" dt="2022-04-13T09:09:44.729" v="3331" actId="20577"/>
          <ac:spMkLst>
            <pc:docMk/>
            <pc:sldMk cId="2219007716" sldId="881"/>
            <ac:spMk id="3" creationId="{7FF23911-9A62-4988-88DB-C64665E7883C}"/>
          </ac:spMkLst>
        </pc:spChg>
        <pc:spChg chg="mod">
          <ac:chgData name="Nicholas Schurch" userId="8c0b91f1-6320-40fe-9123-a7b2cb8b8812" providerId="ADAL" clId="{63A913B2-1965-4FAF-930F-594E18738411}" dt="2022-04-12T23:30:52.365" v="2604" actId="255"/>
          <ac:spMkLst>
            <pc:docMk/>
            <pc:sldMk cId="2219007716" sldId="881"/>
            <ac:spMk id="10" creationId="{6110BA85-1061-4BDE-9440-DCAEF993AB44}"/>
          </ac:spMkLst>
        </pc:spChg>
      </pc:sldChg>
      <pc:sldChg chg="modSp add mod">
        <pc:chgData name="Nicholas Schurch" userId="8c0b91f1-6320-40fe-9123-a7b2cb8b8812" providerId="ADAL" clId="{63A913B2-1965-4FAF-930F-594E18738411}" dt="2022-04-13T09:13:06.363" v="3437" actId="1076"/>
        <pc:sldMkLst>
          <pc:docMk/>
          <pc:sldMk cId="1062191424" sldId="882"/>
        </pc:sldMkLst>
        <pc:spChg chg="mod">
          <ac:chgData name="Nicholas Schurch" userId="8c0b91f1-6320-40fe-9123-a7b2cb8b8812" providerId="ADAL" clId="{63A913B2-1965-4FAF-930F-594E18738411}" dt="2022-04-13T09:13:06.363" v="3437" actId="1076"/>
          <ac:spMkLst>
            <pc:docMk/>
            <pc:sldMk cId="1062191424" sldId="882"/>
            <ac:spMk id="2" creationId="{424B0D89-5B58-4477-9083-1B8FC8AE0B09}"/>
          </ac:spMkLst>
        </pc:spChg>
        <pc:spChg chg="mod">
          <ac:chgData name="Nicholas Schurch" userId="8c0b91f1-6320-40fe-9123-a7b2cb8b8812" providerId="ADAL" clId="{63A913B2-1965-4FAF-930F-594E18738411}" dt="2022-04-13T09:08:55.287" v="3312" actId="20577"/>
          <ac:spMkLst>
            <pc:docMk/>
            <pc:sldMk cId="1062191424" sldId="882"/>
            <ac:spMk id="3" creationId="{7FF23911-9A62-4988-88DB-C64665E7883C}"/>
          </ac:spMkLst>
        </pc:spChg>
      </pc:sldChg>
      <pc:sldChg chg="modSp add del mod">
        <pc:chgData name="Nicholas Schurch" userId="8c0b91f1-6320-40fe-9123-a7b2cb8b8812" providerId="ADAL" clId="{63A913B2-1965-4FAF-930F-594E18738411}" dt="2022-04-13T09:00:37.293" v="2776"/>
        <pc:sldMkLst>
          <pc:docMk/>
          <pc:sldMk cId="1128945712" sldId="883"/>
        </pc:sldMkLst>
        <pc:spChg chg="mod">
          <ac:chgData name="Nicholas Schurch" userId="8c0b91f1-6320-40fe-9123-a7b2cb8b8812" providerId="ADAL" clId="{63A913B2-1965-4FAF-930F-594E18738411}" dt="2022-04-13T09:00:36.799" v="2775" actId="20577"/>
          <ac:spMkLst>
            <pc:docMk/>
            <pc:sldMk cId="1128945712" sldId="883"/>
            <ac:spMk id="3" creationId="{0DC5B7B6-C1C4-48FA-A6AB-2609A0C5F100}"/>
          </ac:spMkLst>
        </pc:spChg>
      </pc:sldChg>
      <pc:sldChg chg="delSp modSp new mod">
        <pc:chgData name="Nicholas Schurch" userId="8c0b91f1-6320-40fe-9123-a7b2cb8b8812" providerId="ADAL" clId="{63A913B2-1965-4FAF-930F-594E18738411}" dt="2022-04-13T09:12:34.458" v="3435" actId="478"/>
        <pc:sldMkLst>
          <pc:docMk/>
          <pc:sldMk cId="1781778847" sldId="883"/>
        </pc:sldMkLst>
        <pc:spChg chg="del mod">
          <ac:chgData name="Nicholas Schurch" userId="8c0b91f1-6320-40fe-9123-a7b2cb8b8812" providerId="ADAL" clId="{63A913B2-1965-4FAF-930F-594E18738411}" dt="2022-04-13T09:12:34.458" v="3435" actId="478"/>
          <ac:spMkLst>
            <pc:docMk/>
            <pc:sldMk cId="1781778847" sldId="883"/>
            <ac:spMk id="2" creationId="{7B1326D4-CDBD-4D36-8B92-4FC1231373CE}"/>
          </ac:spMkLst>
        </pc:spChg>
        <pc:spChg chg="mod">
          <ac:chgData name="Nicholas Schurch" userId="8c0b91f1-6320-40fe-9123-a7b2cb8b8812" providerId="ADAL" clId="{63A913B2-1965-4FAF-930F-594E18738411}" dt="2022-04-13T09:12:30.664" v="3434" actId="1076"/>
          <ac:spMkLst>
            <pc:docMk/>
            <pc:sldMk cId="1781778847" sldId="883"/>
            <ac:spMk id="3" creationId="{51C9D03B-27DF-4744-857A-CB4D7BEB4DDF}"/>
          </ac:spMkLst>
        </pc:spChg>
      </pc:sldChg>
    </pc:docChg>
  </pc:docChgLst>
  <pc:docChgLst>
    <pc:chgData name="Nicholas Schurch" userId="8c0b91f1-6320-40fe-9123-a7b2cb8b8812" providerId="ADAL" clId="{65E227CE-86CA-4E37-8138-C79028524E41}"/>
    <pc:docChg chg="custSel modSld">
      <pc:chgData name="Nicholas Schurch" userId="8c0b91f1-6320-40fe-9123-a7b2cb8b8812" providerId="ADAL" clId="{65E227CE-86CA-4E37-8138-C79028524E41}" dt="2021-03-11T10:05:01.433" v="121" actId="20577"/>
      <pc:docMkLst>
        <pc:docMk/>
      </pc:docMkLst>
      <pc:sldChg chg="modSp mod">
        <pc:chgData name="Nicholas Schurch" userId="8c0b91f1-6320-40fe-9123-a7b2cb8b8812" providerId="ADAL" clId="{65E227CE-86CA-4E37-8138-C79028524E41}" dt="2021-03-11T10:03:49.364" v="112" actId="14100"/>
        <pc:sldMkLst>
          <pc:docMk/>
          <pc:sldMk cId="4218727924" sldId="264"/>
        </pc:sldMkLst>
        <pc:spChg chg="mod ord">
          <ac:chgData name="Nicholas Schurch" userId="8c0b91f1-6320-40fe-9123-a7b2cb8b8812" providerId="ADAL" clId="{65E227CE-86CA-4E37-8138-C79028524E41}" dt="2021-03-11T10:03:08.948" v="110" actId="20577"/>
          <ac:spMkLst>
            <pc:docMk/>
            <pc:sldMk cId="4218727924" sldId="264"/>
            <ac:spMk id="13" creationId="{51ED3CA3-1BBA-449C-B29B-5CF292386808}"/>
          </ac:spMkLst>
        </pc:spChg>
        <pc:graphicFrameChg chg="modGraphic">
          <ac:chgData name="Nicholas Schurch" userId="8c0b91f1-6320-40fe-9123-a7b2cb8b8812" providerId="ADAL" clId="{65E227CE-86CA-4E37-8138-C79028524E41}" dt="2021-03-11T10:02:04.067" v="76" actId="20577"/>
          <ac:graphicFrameMkLst>
            <pc:docMk/>
            <pc:sldMk cId="4218727924" sldId="264"/>
            <ac:graphicFrameMk id="15" creationId="{7FC239D9-D906-41C5-8CC5-E1B8ACB7F512}"/>
          </ac:graphicFrameMkLst>
        </pc:graphicFrameChg>
        <pc:cxnChg chg="mod">
          <ac:chgData name="Nicholas Schurch" userId="8c0b91f1-6320-40fe-9123-a7b2cb8b8812" providerId="ADAL" clId="{65E227CE-86CA-4E37-8138-C79028524E41}" dt="2021-03-11T10:03:49.364" v="112" actId="14100"/>
          <ac:cxnSpMkLst>
            <pc:docMk/>
            <pc:sldMk cId="4218727924" sldId="264"/>
            <ac:cxnSpMk id="52" creationId="{B58B75F2-250C-42FD-B88E-1761C73329C0}"/>
          </ac:cxnSpMkLst>
        </pc:cxnChg>
      </pc:sldChg>
      <pc:sldChg chg="modSp mod">
        <pc:chgData name="Nicholas Schurch" userId="8c0b91f1-6320-40fe-9123-a7b2cb8b8812" providerId="ADAL" clId="{65E227CE-86CA-4E37-8138-C79028524E41}" dt="2021-03-11T10:02:14.177" v="77"/>
        <pc:sldMkLst>
          <pc:docMk/>
          <pc:sldMk cId="1726704742" sldId="265"/>
        </pc:sldMkLst>
        <pc:graphicFrameChg chg="mod modGraphic">
          <ac:chgData name="Nicholas Schurch" userId="8c0b91f1-6320-40fe-9123-a7b2cb8b8812" providerId="ADAL" clId="{65E227CE-86CA-4E37-8138-C79028524E41}" dt="2021-03-11T10:02:14.177" v="77"/>
          <ac:graphicFrameMkLst>
            <pc:docMk/>
            <pc:sldMk cId="1726704742" sldId="265"/>
            <ac:graphicFrameMk id="37" creationId="{8FDA6F9F-6FB9-48E5-8785-92448FE0035A}"/>
          </ac:graphicFrameMkLst>
        </pc:graphicFrameChg>
      </pc:sldChg>
      <pc:sldChg chg="modSp mod">
        <pc:chgData name="Nicholas Schurch" userId="8c0b91f1-6320-40fe-9123-a7b2cb8b8812" providerId="ADAL" clId="{65E227CE-86CA-4E37-8138-C79028524E41}" dt="2021-03-11T10:02:17.896" v="78"/>
        <pc:sldMkLst>
          <pc:docMk/>
          <pc:sldMk cId="3188139095" sldId="266"/>
        </pc:sldMkLst>
        <pc:graphicFrameChg chg="mod modGraphic">
          <ac:chgData name="Nicholas Schurch" userId="8c0b91f1-6320-40fe-9123-a7b2cb8b8812" providerId="ADAL" clId="{65E227CE-86CA-4E37-8138-C79028524E41}" dt="2021-03-11T10:02:17.896" v="78"/>
          <ac:graphicFrameMkLst>
            <pc:docMk/>
            <pc:sldMk cId="3188139095" sldId="266"/>
            <ac:graphicFrameMk id="37" creationId="{8FDA6F9F-6FB9-48E5-8785-92448FE0035A}"/>
          </ac:graphicFrameMkLst>
        </pc:graphicFrameChg>
      </pc:sldChg>
      <pc:sldChg chg="modSp mod">
        <pc:chgData name="Nicholas Schurch" userId="8c0b91f1-6320-40fe-9123-a7b2cb8b8812" providerId="ADAL" clId="{65E227CE-86CA-4E37-8138-C79028524E41}" dt="2021-03-11T10:05:01.433" v="121" actId="20577"/>
        <pc:sldMkLst>
          <pc:docMk/>
          <pc:sldMk cId="421419182" sldId="825"/>
        </pc:sldMkLst>
        <pc:spChg chg="mod">
          <ac:chgData name="Nicholas Schurch" userId="8c0b91f1-6320-40fe-9123-a7b2cb8b8812" providerId="ADAL" clId="{65E227CE-86CA-4E37-8138-C79028524E41}" dt="2021-03-11T10:05:01.433" v="121" actId="20577"/>
          <ac:spMkLst>
            <pc:docMk/>
            <pc:sldMk cId="421419182" sldId="825"/>
            <ac:spMk id="3" creationId="{BE55A07F-D775-450C-B31E-6FB900A118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E1549-C2F5-49DD-9359-E87F898D69A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F1D9D-417B-4153-B14A-7D44D4F7E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2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Note, you can also add </a:t>
            </a:r>
            <a:r>
              <a:rPr lang="en-GB" dirty="0" err="1"/>
              <a:t>ssh</a:t>
            </a:r>
            <a:r>
              <a:rPr lang="en-GB" dirty="0"/>
              <a:t> keys to </a:t>
            </a:r>
            <a:r>
              <a:rPr lang="en-GB" dirty="0" err="1"/>
              <a:t>gitlab</a:t>
            </a:r>
            <a:r>
              <a:rPr lang="en-GB" dirty="0"/>
              <a:t> so you don’t have to use your username and password all the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F1D9D-417B-4153-B14A-7D44D4F7E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Git status only tells you about new local changes.</a:t>
            </a:r>
          </a:p>
          <a:p>
            <a:r>
              <a:rPr lang="en-GB" dirty="0"/>
              <a:t>To compare your local repo to the current remote repo to look for changes on the remote, first use git fetch</a:t>
            </a:r>
          </a:p>
          <a:p>
            <a:r>
              <a:rPr lang="en-GB" dirty="0"/>
              <a:t>Then git status will tell us about the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F1D9D-417B-4153-B14A-7D44D4F7E2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5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Version control knows we have made changes – but hasn’t stored those changes in the history yet.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Commit adds those changes to the version history (usually with a message saying what the changes represent and why).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Many edits and saves can be done in between committed changes. Don’t have to commit every little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Commits should represent a set of changes with a single purpose.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 diff for binary files.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Remove deletes the file and removes it from version control (got rm –cached to remove it just from version control, but not delete the file.)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Reset </a:t>
            </a:r>
            <a:r>
              <a:rPr lang="en-GB" sz="1200" dirty="0"/>
              <a:t>removes all untracked files and any uncommitted changes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Yes, you can reset to a later commit if you need too, but that’s more complicated….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EB48C-FD0E-4BBD-92AC-5CF373B3927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9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Version control knows we have made changes – but hasn’t stored those changes in the history yet.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Commit adds those changes to the version history (usually with a message saying what the changes represent and why).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Many edits and saves can be done in between committed changes. Don’t have to commit every little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Commits should represent a set of changes with a single purpose.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 diff for binary files.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Remove deletes the file and removes it from version control (got rm –cached to remove it just from version control, but not delete the file.)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Reset </a:t>
            </a:r>
            <a:r>
              <a:rPr lang="en-GB" sz="1200" dirty="0"/>
              <a:t>removes all untracked files and any uncommitted changes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Yes, you can reset to a later commit if you need too, but that’s more complicated….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EB48C-FD0E-4BBD-92AC-5CF373B3927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6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on resolving conflicts another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F1D9D-417B-4153-B14A-7D44D4F7E29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3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on resolving conflicts another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F1D9D-417B-4153-B14A-7D44D4F7E29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5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Version control knows we have made changes – but hasn’t stored those changes in the history yet.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Commit adds those changes to the version history (usually with a message saying what the changes represent and why).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Many edits and saves can be done in between committed changes. Don’t have to commit every little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Commits should represent a set of changes with a single purpose.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 diff for binary files.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Remove deletes the file and removes it from version control (got rm –cached to remove it just from version control, but not delete the file.)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Reset </a:t>
            </a:r>
            <a:r>
              <a:rPr lang="en-GB" sz="1200" dirty="0"/>
              <a:t>removes all untracked files and any uncommitted changes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Yes, you can reset to a later commit if you need too, but that’s more complicated….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EB48C-FD0E-4BBD-92AC-5CF373B3927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05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Below the line = local git repository, above the line = Github cloud repository.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Point here is to emphasis new terminology.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EB48C-FD0E-4BBD-92AC-5CF373B39278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2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415C-FCD6-4BB7-97E5-F38C24DE5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219792"/>
                </a:solidFill>
                <a:latin typeface="Lexie Readable" pitchFamily="2" charset="0"/>
                <a:ea typeface="Lexie Readabl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06DD3-612E-4713-B4AF-A4D0B99F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Lexie Readable" pitchFamily="2" charset="0"/>
                <a:ea typeface="Lexie Readabl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13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2C8A-0ABE-4BF2-8A6D-2B08C4BC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134595"/>
            <a:ext cx="11524574" cy="50055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A773E8-3699-4AD7-BE4C-3553F410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886687-8B42-43EF-83C3-5358B7F63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5530" y="6538862"/>
            <a:ext cx="775283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DFE16F-8138-45E1-B70F-97C9744BE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505" y="6538862"/>
            <a:ext cx="43815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4156306C-B9A6-4AF4-A486-ED8F0BBBDC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8CEE0E-40C6-489C-88E1-2D8F506AF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8234" y="6538862"/>
            <a:ext cx="1204397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FF271601-648E-4788-BBF1-2AD8B0EC46F7}" type="datetimeFigureOut">
              <a:rPr lang="en-GB" smtClean="0"/>
              <a:t>12/04/2022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BCA9-5263-45D0-A6D8-90564A9B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219792"/>
                </a:solidFill>
                <a:latin typeface="Lexie Readable" pitchFamily="2" charset="0"/>
                <a:ea typeface="Lexie Readabl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F0150-16FD-4E22-8ACE-6AEE09D1D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exie Readable" pitchFamily="2" charset="0"/>
                <a:ea typeface="Lexie Readabl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83B2D90-56C4-4FB5-9A63-07AFA87B2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5530" y="6538862"/>
            <a:ext cx="775283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DB03B6-0065-4639-957D-85A9F24FB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505" y="6538862"/>
            <a:ext cx="43815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4156306C-B9A6-4AF4-A486-ED8F0BBBDCD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10A139F-1422-4A09-AC46-451698DA2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8234" y="6538862"/>
            <a:ext cx="1204397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FF271601-648E-4788-BBF1-2AD8B0EC46F7}" type="datetimeFigureOut">
              <a:rPr lang="en-GB" smtClean="0"/>
              <a:t>12/04/2022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2C88D-4F29-4402-8120-52C07ED0D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1132494"/>
            <a:ext cx="5691810" cy="47913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C998F-82F8-4AEC-B6FC-8DCEB01F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7565" y="1135669"/>
            <a:ext cx="5691810" cy="47913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4E8D9C-EDE5-4450-B98D-4DBB1B46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0A30D4-EDA3-4B86-B8BB-B359852DC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5530" y="6538862"/>
            <a:ext cx="775283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47F66-A030-4E7A-9517-4B319C3B9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505" y="6538862"/>
            <a:ext cx="43815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4156306C-B9A6-4AF4-A486-ED8F0BBBDCD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5E1EF21-2F5B-48E9-AE7F-02C2EBAF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8234" y="6538862"/>
            <a:ext cx="1204397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FF271601-648E-4788-BBF1-2AD8B0EC46F7}" type="datetimeFigureOut">
              <a:rPr lang="en-GB" smtClean="0"/>
              <a:t>12/04/2022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9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0BCA-12CE-4CF0-9D51-2E4E028A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09" y="1145308"/>
            <a:ext cx="5157787" cy="7705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197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CE9C6-AACB-4782-A6D7-8E5C02E40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7565" y="1145308"/>
            <a:ext cx="5183188" cy="7705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197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BB5C01-D115-49D9-ABC8-2FA56311AE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1" y="2028304"/>
            <a:ext cx="5691810" cy="38954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7920786-0B74-42C2-A19F-378F73A9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7565" y="2031479"/>
            <a:ext cx="5691810" cy="38954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50AC77-88B7-4B56-B1F5-D7361F69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C20720F-CBB7-4A8D-B803-5A29707261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655530" y="6538862"/>
            <a:ext cx="775283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34D7B9-D4F7-42C0-8F5C-D7B6B5CB7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505" y="6538862"/>
            <a:ext cx="43815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4156306C-B9A6-4AF4-A486-ED8F0BBBDCD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C3CDD75-AB90-4455-85AF-2BBF6B0BE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418234" y="6538862"/>
            <a:ext cx="1204397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FF271601-648E-4788-BBF1-2AD8B0EC46F7}" type="datetimeFigureOut">
              <a:rPr lang="en-GB" smtClean="0"/>
              <a:t>12/04/2022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3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0860F9-DA8F-4DF1-BC99-D46E05F3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E64F19-6633-4233-9AC8-6886CA3F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5530" y="6538862"/>
            <a:ext cx="775283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F39733-D5DB-4391-8D4E-3FC7900E0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505" y="6538862"/>
            <a:ext cx="43815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4156306C-B9A6-4AF4-A486-ED8F0BBBDCD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AAE58BC-B817-456B-A306-D6CB10528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8234" y="6538862"/>
            <a:ext cx="1204397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FF271601-648E-4788-BBF1-2AD8B0EC46F7}" type="datetimeFigureOut">
              <a:rPr lang="en-GB" smtClean="0"/>
              <a:t>12/04/2022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66F48C-D510-49A4-88BC-119A96ED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5530" y="6538862"/>
            <a:ext cx="775283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61CFC9-75DE-4A9E-9FD3-782653107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505" y="6538862"/>
            <a:ext cx="43815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4156306C-B9A6-4AF4-A486-ED8F0BBBDCD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15E6EC-2C67-42CA-80D3-C0F79A340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8234" y="6538862"/>
            <a:ext cx="1204397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FF271601-648E-4788-BBF1-2AD8B0EC46F7}" type="datetimeFigureOut">
              <a:rPr lang="en-GB" smtClean="0"/>
              <a:t>12/04/2022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AD1EC-7532-423C-B82E-05033AA0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299" y="1145309"/>
            <a:ext cx="7752830" cy="472367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AB6877-0AF3-4434-8EAF-619BEFEA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397450-021E-4EEF-9CDF-101244ED3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1145309"/>
            <a:ext cx="3602181" cy="4723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DCF52A8-2CA4-4C5B-9350-41E361E50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5530" y="6538862"/>
            <a:ext cx="775283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CFA7A21-5B88-4175-B580-E0605391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505" y="6538862"/>
            <a:ext cx="43815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4156306C-B9A6-4AF4-A486-ED8F0BBBDCD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A5A202D-6FE0-4584-B7C9-6C8E27BF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8234" y="6538862"/>
            <a:ext cx="1204397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FF271601-648E-4788-BBF1-2AD8B0EC46F7}" type="datetimeFigureOut">
              <a:rPr lang="en-GB" smtClean="0"/>
              <a:t>12/04/2022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6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F05B4-2705-490F-9F30-5D4AA58A2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48299" y="1145309"/>
            <a:ext cx="7752830" cy="4723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9943B10-2CA8-41BF-AFCE-A8789E89C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1145309"/>
            <a:ext cx="3602181" cy="4723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7E3AD4-804D-4EBD-A1DC-8B7BE917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B548D7-2DF1-448B-A2D4-A62F4A8E7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5530" y="6538862"/>
            <a:ext cx="775283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F2A863-7946-4765-AA07-DBCABA4DA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505" y="6538862"/>
            <a:ext cx="43815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4156306C-B9A6-4AF4-A486-ED8F0BBBDCD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EBA24E7-C2F2-4141-8071-496B95FC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8234" y="6538862"/>
            <a:ext cx="1204397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FF271601-648E-4788-BBF1-2AD8B0EC46F7}" type="datetimeFigureOut">
              <a:rPr lang="en-GB" smtClean="0"/>
              <a:t>12/04/2022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3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FC5D52-C35C-4F64-A20C-0A045164BD28}"/>
              </a:ext>
            </a:extLst>
          </p:cNvPr>
          <p:cNvSpPr/>
          <p:nvPr/>
        </p:nvSpPr>
        <p:spPr>
          <a:xfrm>
            <a:off x="228000" y="286200"/>
            <a:ext cx="11736000" cy="6292800"/>
          </a:xfrm>
          <a:prstGeom prst="roundRect">
            <a:avLst>
              <a:gd name="adj" fmla="val 1342"/>
            </a:avLst>
          </a:prstGeom>
          <a:noFill/>
          <a:ln w="25400">
            <a:solidFill>
              <a:srgbClr val="219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exie Readable" pitchFamily="2" charset="0"/>
              <a:ea typeface="Lexie Readabl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2A1655-ADCD-42BC-8166-9F79F96AE0BE}"/>
              </a:ext>
            </a:extLst>
          </p:cNvPr>
          <p:cNvSpPr/>
          <p:nvPr/>
        </p:nvSpPr>
        <p:spPr>
          <a:xfrm>
            <a:off x="714376" y="6309690"/>
            <a:ext cx="11278120" cy="36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exie Readable" pitchFamily="2" charset="0"/>
              <a:ea typeface="Lexie Readabl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CE958-8917-4BD5-B7DE-947F39D43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1" y="1134595"/>
            <a:ext cx="11524574" cy="5005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BE0257B-806D-42EE-984E-17159DC24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5530" y="6544800"/>
            <a:ext cx="775283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endParaRPr lang="en-GB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73C3657-166E-42DD-B662-95A8E6C68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505" y="6544800"/>
            <a:ext cx="438150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4156306C-B9A6-4AF4-A486-ED8F0BBBDCD3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8ABCF9D-EDD6-41C1-B569-5643E0E20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8234" y="6544800"/>
            <a:ext cx="1204397" cy="216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exie Readable" pitchFamily="2" charset="0"/>
                <a:ea typeface="Lexie Readable" pitchFamily="2" charset="0"/>
              </a:defRPr>
            </a:lvl1pPr>
          </a:lstStyle>
          <a:p>
            <a:fld id="{FF271601-648E-4788-BBF1-2AD8B0EC46F7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CFBBB7E-B038-452F-98B3-99C70E2C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6"/>
            <a:ext cx="11524573" cy="699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4B3384-D9B0-4A75-A68A-8FD1B0D68B6F}"/>
              </a:ext>
            </a:extLst>
          </p:cNvPr>
          <p:cNvSpPr/>
          <p:nvPr/>
        </p:nvSpPr>
        <p:spPr>
          <a:xfrm>
            <a:off x="228000" y="286200"/>
            <a:ext cx="11736000" cy="6224400"/>
          </a:xfrm>
          <a:prstGeom prst="roundRect">
            <a:avLst>
              <a:gd name="adj" fmla="val 1342"/>
            </a:avLst>
          </a:prstGeom>
          <a:noFill/>
          <a:ln w="25400">
            <a:solidFill>
              <a:srgbClr val="219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exie Readable" pitchFamily="2" charset="0"/>
              <a:ea typeface="Lexie Readable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C6794A-B4F1-4F6D-895E-AA1C3C5A7D34}"/>
              </a:ext>
            </a:extLst>
          </p:cNvPr>
          <p:cNvGrpSpPr/>
          <p:nvPr/>
        </p:nvGrpSpPr>
        <p:grpSpPr>
          <a:xfrm>
            <a:off x="241200" y="6228202"/>
            <a:ext cx="1797271" cy="607842"/>
            <a:chOff x="241200" y="6228202"/>
            <a:chExt cx="1797271" cy="6078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37E144-858F-4F68-8841-92E4F7BDC12F}"/>
                </a:ext>
              </a:extLst>
            </p:cNvPr>
            <p:cNvSpPr/>
            <p:nvPr userDrawn="1"/>
          </p:nvSpPr>
          <p:spPr>
            <a:xfrm>
              <a:off x="263236" y="6373017"/>
              <a:ext cx="792243" cy="163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Lexie Readable" pitchFamily="2" charset="0"/>
                <a:ea typeface="Lexie Readable" pitchFamily="2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E796852-CF2D-4874-AD9E-785E13577552}"/>
                </a:ext>
              </a:extLst>
            </p:cNvPr>
            <p:cNvSpPr/>
            <p:nvPr userDrawn="1"/>
          </p:nvSpPr>
          <p:spPr>
            <a:xfrm>
              <a:off x="241200" y="6313161"/>
              <a:ext cx="165757" cy="223269"/>
            </a:xfrm>
            <a:prstGeom prst="roundRect">
              <a:avLst>
                <a:gd name="adj" fmla="val 33334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exie Readable" pitchFamily="2" charset="0"/>
                <a:ea typeface="Lexie Readable" pitchFamily="2" charset="0"/>
              </a:endParaRPr>
            </a:p>
          </p:txBody>
        </p:sp>
        <p:pic>
          <p:nvPicPr>
            <p:cNvPr id="7" name="Picture 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6358132A-9177-4F2E-A104-78C02F934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7" t="6830" r="8264" b="28322"/>
            <a:stretch/>
          </p:blipFill>
          <p:spPr>
            <a:xfrm>
              <a:off x="471489" y="6228202"/>
              <a:ext cx="650080" cy="607842"/>
            </a:xfrm>
            <a:prstGeom prst="rect">
              <a:avLst/>
            </a:prstGeom>
          </p:spPr>
        </p:pic>
        <p:pic>
          <p:nvPicPr>
            <p:cNvPr id="9" name="Picture 8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036C28BE-71CD-4E42-BFD4-EDAF5CE083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t="73719" r="7174" b="5167"/>
            <a:stretch/>
          </p:blipFill>
          <p:spPr>
            <a:xfrm>
              <a:off x="1126983" y="6543493"/>
              <a:ext cx="911488" cy="270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0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exie Readable" pitchFamily="2" charset="0"/>
          <a:ea typeface="Lexie Readabl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xie Readable" pitchFamily="2" charset="0"/>
          <a:ea typeface="Lexie Readable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xie Readable" pitchFamily="2" charset="0"/>
          <a:ea typeface="Lexie Readable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xie Readable" pitchFamily="2" charset="0"/>
          <a:ea typeface="Lexie Readable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xie Readable" pitchFamily="2" charset="0"/>
          <a:ea typeface="Lexie Readable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xie Readable" pitchFamily="2" charset="0"/>
          <a:ea typeface="Lexie Readable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9.svg"/><Relationship Id="rId5" Type="http://schemas.openxmlformats.org/officeDocument/2006/relationships/image" Target="../media/image15.png"/><Relationship Id="rId15" Type="http://schemas.openxmlformats.org/officeDocument/2006/relationships/image" Target="../media/image33.svg"/><Relationship Id="rId10" Type="http://schemas.openxmlformats.org/officeDocument/2006/relationships/image" Target="../media/image28.svg"/><Relationship Id="rId4" Type="http://schemas.openxmlformats.org/officeDocument/2006/relationships/image" Target="../media/image14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5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4.svg"/><Relationship Id="rId9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35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5.png"/><Relationship Id="rId5" Type="http://schemas.openxmlformats.org/officeDocument/2006/relationships/image" Target="../media/image14.svg"/><Relationship Id="rId15" Type="http://schemas.openxmlformats.org/officeDocument/2006/relationships/image" Target="../media/image38.png"/><Relationship Id="rId10" Type="http://schemas.openxmlformats.org/officeDocument/2006/relationships/image" Target="../media/image37.sv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3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3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13.png"/><Relationship Id="rId5" Type="http://schemas.openxmlformats.org/officeDocument/2006/relationships/image" Target="../media/image34.png"/><Relationship Id="rId10" Type="http://schemas.openxmlformats.org/officeDocument/2006/relationships/image" Target="../media/image16.svg"/><Relationship Id="rId4" Type="http://schemas.openxmlformats.org/officeDocument/2006/relationships/image" Target="../media/image37.svg"/><Relationship Id="rId9" Type="http://schemas.openxmlformats.org/officeDocument/2006/relationships/image" Target="../media/image15.png"/><Relationship Id="rId14" Type="http://schemas.openxmlformats.org/officeDocument/2006/relationships/image" Target="../media/image31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gitlab1.bioss.ac.uk/davidn/websitecasestudies.gi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44.png"/><Relationship Id="rId7" Type="http://schemas.openxmlformats.org/officeDocument/2006/relationships/image" Target="../media/image16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5" Type="http://schemas.openxmlformats.org/officeDocument/2006/relationships/image" Target="../media/image46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31.svg"/><Relationship Id="rId1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50.svg"/><Relationship Id="rId4" Type="http://schemas.openxmlformats.org/officeDocument/2006/relationships/image" Target="../media/image14.svg"/><Relationship Id="rId9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8.svg"/><Relationship Id="rId7" Type="http://schemas.openxmlformats.org/officeDocument/2006/relationships/image" Target="../media/image14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16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21EC-6ADC-40B6-9BE1-7C1888288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444" y="-222739"/>
            <a:ext cx="9144000" cy="2387600"/>
          </a:xfrm>
        </p:spPr>
        <p:txBody>
          <a:bodyPr/>
          <a:lstStyle/>
          <a:p>
            <a:r>
              <a:rPr lang="en-GB" dirty="0"/>
              <a:t>Git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5A07F-D775-450C-B31E-6FB900A11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501" y="2068400"/>
            <a:ext cx="4283700" cy="1655762"/>
          </a:xfrm>
        </p:spPr>
        <p:txBody>
          <a:bodyPr/>
          <a:lstStyle/>
          <a:p>
            <a:r>
              <a:rPr lang="en-GB" dirty="0" err="1"/>
              <a:t>init</a:t>
            </a:r>
            <a:r>
              <a:rPr lang="en-GB" dirty="0"/>
              <a:t>, commit, add, clone, push, pull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07DCFB-16C9-427D-AF7E-419C1A96C719}"/>
              </a:ext>
            </a:extLst>
          </p:cNvPr>
          <p:cNvGrpSpPr>
            <a:grpSpLocks noChangeAspect="1"/>
          </p:cNvGrpSpPr>
          <p:nvPr/>
        </p:nvGrpSpPr>
        <p:grpSpPr>
          <a:xfrm>
            <a:off x="863730" y="3240200"/>
            <a:ext cx="2557413" cy="2557413"/>
            <a:chOff x="4191000" y="1524000"/>
            <a:chExt cx="3810000" cy="381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C77919-1D01-4E0C-BFE4-A033A0B0D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1524000"/>
              <a:ext cx="3810000" cy="381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F10472-EE9A-4741-9DF9-F8E7BA83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90733">
              <a:off x="5369553" y="4427356"/>
              <a:ext cx="600891" cy="4450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B1147F2-B33A-4422-8BE9-0E9CFF6587A8}"/>
                </a:ext>
              </a:extLst>
            </p:cNvPr>
            <p:cNvCxnSpPr/>
            <p:nvPr/>
          </p:nvCxnSpPr>
          <p:spPr>
            <a:xfrm flipV="1">
              <a:off x="5390606" y="4850674"/>
              <a:ext cx="600891" cy="4071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8AC3DF4-671D-419C-B9A4-6A96963CD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976" y="2422688"/>
            <a:ext cx="2650333" cy="38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Adding a license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E1DF8-0B9E-48EC-816D-6E4D1415D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29"/>
          <a:stretch/>
        </p:blipFill>
        <p:spPr>
          <a:xfrm>
            <a:off x="1980000" y="1080000"/>
            <a:ext cx="8473846" cy="50400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A40521A-F63C-48C0-820B-525134DA99BF}"/>
              </a:ext>
            </a:extLst>
          </p:cNvPr>
          <p:cNvSpPr txBox="1">
            <a:spLocks/>
          </p:cNvSpPr>
          <p:nvPr/>
        </p:nvSpPr>
        <p:spPr>
          <a:xfrm>
            <a:off x="6625489" y="3680261"/>
            <a:ext cx="2213711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updated activity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6004EBD2-AA37-45EB-8896-880495A864B6}"/>
              </a:ext>
            </a:extLst>
          </p:cNvPr>
          <p:cNvSpPr/>
          <p:nvPr/>
        </p:nvSpPr>
        <p:spPr>
          <a:xfrm rot="21146308" flipH="1" flipV="1">
            <a:off x="6167962" y="3267400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637866A-C013-4B3C-ADFF-EE1BADF7673B}"/>
              </a:ext>
            </a:extLst>
          </p:cNvPr>
          <p:cNvSpPr txBox="1">
            <a:spLocks/>
          </p:cNvSpPr>
          <p:nvPr/>
        </p:nvSpPr>
        <p:spPr>
          <a:xfrm>
            <a:off x="4970525" y="4609948"/>
            <a:ext cx="2823173" cy="5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new license file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6C5B5F6-C6CC-4568-8CB3-BB53BC19CAD0}"/>
              </a:ext>
            </a:extLst>
          </p:cNvPr>
          <p:cNvSpPr/>
          <p:nvPr/>
        </p:nvSpPr>
        <p:spPr>
          <a:xfrm rot="21146308" flipH="1" flipV="1">
            <a:off x="4584923" y="4165387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Cloning the GitLab repository</a:t>
            </a:r>
          </a:p>
        </p:txBody>
      </p:sp>
      <p:graphicFrame>
        <p:nvGraphicFramePr>
          <p:cNvPr id="25" name="Table 15">
            <a:extLst>
              <a:ext uri="{FF2B5EF4-FFF2-40B4-BE49-F238E27FC236}">
                <a16:creationId xmlns:a16="http://schemas.microsoft.com/office/drawing/2014/main" id="{911F2121-E78A-4717-A61E-DFF1FB4A0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1596"/>
              </p:ext>
            </p:extLst>
          </p:nvPr>
        </p:nvGraphicFramePr>
        <p:xfrm>
          <a:off x="8505238" y="391384"/>
          <a:ext cx="337437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468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2043906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clone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make a local copy of a GitLab repository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71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fetch / status / show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get info about your repository, and compare to the GitLab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609871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changes to the staging list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locally store a set of repository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88653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upload changes from the local repository version to GitLab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534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download changes from the GitLab repository to your local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39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local file &amp; remove it from local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local untracked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local repository to a particular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conflict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and GitLab changes to the same file(s)! Help!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060761"/>
                  </a:ext>
                </a:extLst>
              </a:tr>
            </a:tbl>
          </a:graphicData>
        </a:graphic>
      </p:graphicFrame>
      <p:pic>
        <p:nvPicPr>
          <p:cNvPr id="83" name="Picture 82">
            <a:extLst>
              <a:ext uri="{FF2B5EF4-FFF2-40B4-BE49-F238E27FC236}">
                <a16:creationId xmlns:a16="http://schemas.microsoft.com/office/drawing/2014/main" id="{644B58CD-F40D-4572-A144-A9C4EEF3E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5" r="21483" b="73175"/>
          <a:stretch/>
        </p:blipFill>
        <p:spPr>
          <a:xfrm>
            <a:off x="1154653" y="3776540"/>
            <a:ext cx="2366688" cy="979189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CE64845-A398-4A4F-A607-E5434E243100}"/>
              </a:ext>
            </a:extLst>
          </p:cNvPr>
          <p:cNvCxnSpPr>
            <a:cxnSpLocks/>
          </p:cNvCxnSpPr>
          <p:nvPr/>
        </p:nvCxnSpPr>
        <p:spPr>
          <a:xfrm>
            <a:off x="853685" y="3692660"/>
            <a:ext cx="38838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1">
            <a:extLst>
              <a:ext uri="{FF2B5EF4-FFF2-40B4-BE49-F238E27FC236}">
                <a16:creationId xmlns:a16="http://schemas.microsoft.com/office/drawing/2014/main" id="{842A75F5-4A9D-448A-B5E0-8CE1B09300F0}"/>
              </a:ext>
            </a:extLst>
          </p:cNvPr>
          <p:cNvSpPr txBox="1">
            <a:spLocks/>
          </p:cNvSpPr>
          <p:nvPr/>
        </p:nvSpPr>
        <p:spPr>
          <a:xfrm>
            <a:off x="3628680" y="3306156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Remote</a:t>
            </a:r>
          </a:p>
        </p:txBody>
      </p:sp>
      <p:sp>
        <p:nvSpPr>
          <p:cNvPr id="86" name="Content Placeholder 1">
            <a:extLst>
              <a:ext uri="{FF2B5EF4-FFF2-40B4-BE49-F238E27FC236}">
                <a16:creationId xmlns:a16="http://schemas.microsoft.com/office/drawing/2014/main" id="{2EB234CD-2B67-4AD7-AFEC-E17D711C8507}"/>
              </a:ext>
            </a:extLst>
          </p:cNvPr>
          <p:cNvSpPr txBox="1">
            <a:spLocks/>
          </p:cNvSpPr>
          <p:nvPr/>
        </p:nvSpPr>
        <p:spPr>
          <a:xfrm>
            <a:off x="3628680" y="3783725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Local</a:t>
            </a:r>
          </a:p>
        </p:txBody>
      </p:sp>
      <p:sp>
        <p:nvSpPr>
          <p:cNvPr id="87" name="Content Placeholder 1">
            <a:extLst>
              <a:ext uri="{FF2B5EF4-FFF2-40B4-BE49-F238E27FC236}">
                <a16:creationId xmlns:a16="http://schemas.microsoft.com/office/drawing/2014/main" id="{030ED1E3-C9B3-414D-9CEF-6259EB0F7A60}"/>
              </a:ext>
            </a:extLst>
          </p:cNvPr>
          <p:cNvSpPr txBox="1">
            <a:spLocks/>
          </p:cNvSpPr>
          <p:nvPr/>
        </p:nvSpPr>
        <p:spPr>
          <a:xfrm>
            <a:off x="5947281" y="3462882"/>
            <a:ext cx="869063" cy="39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clone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3A9674A-8037-4B96-BC55-C7DB8E66363A}"/>
              </a:ext>
            </a:extLst>
          </p:cNvPr>
          <p:cNvSpPr/>
          <p:nvPr/>
        </p:nvSpPr>
        <p:spPr>
          <a:xfrm rot="5400000">
            <a:off x="3973581" y="3023419"/>
            <a:ext cx="2182800" cy="1316386"/>
          </a:xfrm>
          <a:prstGeom prst="arc">
            <a:avLst>
              <a:gd name="adj1" fmla="val 11119403"/>
              <a:gd name="adj2" fmla="val 21179468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9" name="Picture 88" descr="Logo&#10;&#10;Description automatically generated">
            <a:extLst>
              <a:ext uri="{FF2B5EF4-FFF2-40B4-BE49-F238E27FC236}">
                <a16:creationId xmlns:a16="http://schemas.microsoft.com/office/drawing/2014/main" id="{1F1E6661-40DA-44F7-9E8D-CFEBD2F18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40" y="2201321"/>
            <a:ext cx="1458284" cy="1345299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F464857-0CCF-4BB7-9F08-7D1348FA9FE7}"/>
              </a:ext>
            </a:extLst>
          </p:cNvPr>
          <p:cNvGrpSpPr/>
          <p:nvPr/>
        </p:nvGrpSpPr>
        <p:grpSpPr>
          <a:xfrm>
            <a:off x="3623253" y="1827969"/>
            <a:ext cx="1428439" cy="859942"/>
            <a:chOff x="3779104" y="1654846"/>
            <a:chExt cx="1428439" cy="859942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1DF46DB-67C0-4ABB-93B9-392A6B1518D5}"/>
                </a:ext>
              </a:extLst>
            </p:cNvPr>
            <p:cNvGrpSpPr/>
            <p:nvPr/>
          </p:nvGrpSpPr>
          <p:grpSpPr>
            <a:xfrm>
              <a:off x="3779104" y="1654846"/>
              <a:ext cx="1428439" cy="859942"/>
              <a:chOff x="592232" y="1298151"/>
              <a:chExt cx="1428439" cy="85994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81863D11-4943-4CA8-BFEB-72AE75F242BA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8599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45ACF6F-6559-482C-B92D-0C866A666403}"/>
                  </a:ext>
                </a:extLst>
              </p:cNvPr>
              <p:cNvSpPr txBox="1"/>
              <p:nvPr/>
            </p:nvSpPr>
            <p:spPr>
              <a:xfrm>
                <a:off x="1620840" y="1881094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v1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287DA28-2901-45A4-B432-D5391C818044}"/>
                </a:ext>
              </a:extLst>
            </p:cNvPr>
            <p:cNvGrpSpPr/>
            <p:nvPr/>
          </p:nvGrpSpPr>
          <p:grpSpPr>
            <a:xfrm>
              <a:off x="3783483" y="1660126"/>
              <a:ext cx="1351809" cy="540000"/>
              <a:chOff x="12369421" y="540290"/>
              <a:chExt cx="1351809" cy="540000"/>
            </a:xfrm>
          </p:grpSpPr>
          <p:pic>
            <p:nvPicPr>
              <p:cNvPr id="125" name="Graphic 124" descr="Document with solid fill">
                <a:extLst>
                  <a:ext uri="{FF2B5EF4-FFF2-40B4-BE49-F238E27FC236}">
                    <a16:creationId xmlns:a16="http://schemas.microsoft.com/office/drawing/2014/main" id="{F2B3AFC0-5E71-4D8E-8240-97D0369CE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3AE8AC9-6D55-4752-8ED0-1D6AA6AA2ADB}"/>
                  </a:ext>
                </a:extLst>
              </p:cNvPr>
              <p:cNvSpPr txBox="1"/>
              <p:nvPr/>
            </p:nvSpPr>
            <p:spPr>
              <a:xfrm>
                <a:off x="12823064" y="803291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myfile.txt</a:t>
                </a: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B3E5777-798E-4FA8-BC02-57971DA0EA19}"/>
              </a:ext>
            </a:extLst>
          </p:cNvPr>
          <p:cNvGrpSpPr/>
          <p:nvPr/>
        </p:nvGrpSpPr>
        <p:grpSpPr>
          <a:xfrm>
            <a:off x="3648680" y="4455869"/>
            <a:ext cx="1416301" cy="1220820"/>
            <a:chOff x="3779104" y="1654846"/>
            <a:chExt cx="1416301" cy="122082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2C6FC32-E63F-48F3-A266-C99BDB0F6CEF}"/>
                </a:ext>
              </a:extLst>
            </p:cNvPr>
            <p:cNvGrpSpPr/>
            <p:nvPr/>
          </p:nvGrpSpPr>
          <p:grpSpPr>
            <a:xfrm>
              <a:off x="3779104" y="1654846"/>
              <a:ext cx="1416301" cy="1220820"/>
              <a:chOff x="592232" y="1298151"/>
              <a:chExt cx="1416301" cy="122082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CE47153-5660-46DE-A6F5-15E9511D35CB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2A8FA91-9B51-4F16-A6B2-C389D38C4E13}"/>
                  </a:ext>
                </a:extLst>
              </p:cNvPr>
              <p:cNvSpPr txBox="1"/>
              <p:nvPr/>
            </p:nvSpPr>
            <p:spPr>
              <a:xfrm>
                <a:off x="1608702" y="2241972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v1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8767747-C879-4260-9310-5940F95566E2}"/>
                </a:ext>
              </a:extLst>
            </p:cNvPr>
            <p:cNvGrpSpPr/>
            <p:nvPr/>
          </p:nvGrpSpPr>
          <p:grpSpPr>
            <a:xfrm>
              <a:off x="3783483" y="1660126"/>
              <a:ext cx="1351809" cy="1139648"/>
              <a:chOff x="12369421" y="540290"/>
              <a:chExt cx="1351809" cy="1139648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2126D836-D3B7-4588-B4F7-DDBD72E04EA4}"/>
                  </a:ext>
                </a:extLst>
              </p:cNvPr>
              <p:cNvGrpSpPr/>
              <p:nvPr/>
            </p:nvGrpSpPr>
            <p:grpSpPr>
              <a:xfrm>
                <a:off x="12369421" y="540290"/>
                <a:ext cx="1351809" cy="540000"/>
                <a:chOff x="12369421" y="540290"/>
                <a:chExt cx="1351809" cy="540000"/>
              </a:xfrm>
            </p:grpSpPr>
            <p:pic>
              <p:nvPicPr>
                <p:cNvPr id="136" name="Graphic 135" descr="Document with solid fill">
                  <a:extLst>
                    <a:ext uri="{FF2B5EF4-FFF2-40B4-BE49-F238E27FC236}">
                      <a16:creationId xmlns:a16="http://schemas.microsoft.com/office/drawing/2014/main" id="{7DF9AC48-0A62-4ACB-A8E1-2019A274C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92F08774-B763-490C-8234-E1A6AF6C1496}"/>
                    </a:ext>
                  </a:extLst>
                </p:cNvPr>
                <p:cNvSpPr txBox="1"/>
                <p:nvPr/>
              </p:nvSpPr>
              <p:spPr>
                <a:xfrm>
                  <a:off x="12823064" y="803291"/>
                  <a:ext cx="8981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myfile.txt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29B0C748-231C-4E0A-BFC3-F0755C8CF8C2}"/>
                  </a:ext>
                </a:extLst>
              </p:cNvPr>
              <p:cNvGrpSpPr/>
              <p:nvPr/>
            </p:nvGrpSpPr>
            <p:grpSpPr>
              <a:xfrm>
                <a:off x="12464957" y="1258219"/>
                <a:ext cx="963663" cy="421719"/>
                <a:chOff x="12464957" y="1258219"/>
                <a:chExt cx="963663" cy="421719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21D7775-91E3-4727-8158-46C08C45AEEA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135" name="Graphic 134" descr="Open folder outline">
                  <a:extLst>
                    <a:ext uri="{FF2B5EF4-FFF2-40B4-BE49-F238E27FC236}">
                      <a16:creationId xmlns:a16="http://schemas.microsoft.com/office/drawing/2014/main" id="{7DD02C63-94DF-47BE-9AF2-E56A5FCB2B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7053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Cloning the GitLab repository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0D89-5B58-4477-9083-1B8FC8AE0B09}"/>
              </a:ext>
            </a:extLst>
          </p:cNvPr>
          <p:cNvSpPr txBox="1"/>
          <p:nvPr/>
        </p:nvSpPr>
        <p:spPr>
          <a:xfrm>
            <a:off x="894784" y="1556250"/>
            <a:ext cx="10402431" cy="320087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clone </a:t>
            </a:r>
            <a:r>
              <a:rPr lang="en-GB" sz="2000" i="1" dirty="0">
                <a:solidFill>
                  <a:srgbClr val="4FDE16"/>
                </a:solidFill>
                <a:latin typeface="Consolas" panose="020B0609020204030204" pitchFamily="49" charset="0"/>
              </a:rPr>
              <a:t>&lt;</a:t>
            </a:r>
            <a:r>
              <a:rPr lang="en-GB" sz="2000" i="1" dirty="0" err="1">
                <a:solidFill>
                  <a:srgbClr val="4FDE16"/>
                </a:solidFill>
                <a:latin typeface="Consolas" panose="020B0609020204030204" pitchFamily="49" charset="0"/>
              </a:rPr>
              <a:t>url</a:t>
            </a:r>
            <a:r>
              <a:rPr lang="en-GB" sz="2000" i="1" dirty="0">
                <a:solidFill>
                  <a:srgbClr val="4FDE16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  <a:p>
            <a:r>
              <a:rPr lang="en-GB" dirty="0">
                <a:solidFill>
                  <a:srgbClr val="4FDE16"/>
                </a:solidFill>
                <a:latin typeface="Consolas" panose="020B0609020204030204" pitchFamily="49" charset="0"/>
              </a:rPr>
              <a:t>$ git clone https://gitlab1.bioss.ac.uk/nschurch/private-training-repository.git</a:t>
            </a:r>
          </a:p>
          <a:p>
            <a:r>
              <a:rPr lang="en-GB" dirty="0">
                <a:solidFill>
                  <a:srgbClr val="4FDE16"/>
                </a:solidFill>
                <a:latin typeface="Consolas" panose="020B0609020204030204" pitchFamily="49" charset="0"/>
              </a:rPr>
              <a:t>Cloning into 'private-training-repository'...</a:t>
            </a:r>
          </a:p>
          <a:p>
            <a:r>
              <a:rPr lang="en-GB" dirty="0">
                <a:solidFill>
                  <a:srgbClr val="4FDE16"/>
                </a:solidFill>
                <a:latin typeface="Consolas" panose="020B0609020204030204" pitchFamily="49" charset="0"/>
              </a:rPr>
              <a:t>Username for 'https://gitlab1.bioss.ac.uk': nschurch</a:t>
            </a:r>
          </a:p>
          <a:p>
            <a:r>
              <a:rPr lang="en-GB" dirty="0">
                <a:solidFill>
                  <a:srgbClr val="4FDE16"/>
                </a:solidFill>
                <a:latin typeface="Consolas" panose="020B0609020204030204" pitchFamily="49" charset="0"/>
              </a:rPr>
              <a:t>Password for 'https://nschurch@gitlab1.bioss.ac.uk’:</a:t>
            </a:r>
          </a:p>
          <a:p>
            <a:r>
              <a:rPr lang="en-GB" dirty="0">
                <a:solidFill>
                  <a:srgbClr val="4FDE16"/>
                </a:solidFill>
                <a:latin typeface="Consolas" panose="020B0609020204030204" pitchFamily="49" charset="0"/>
              </a:rPr>
              <a:t>remote: Enumerating objects: 13, done.</a:t>
            </a:r>
          </a:p>
          <a:p>
            <a:r>
              <a:rPr lang="en-GB" dirty="0">
                <a:solidFill>
                  <a:srgbClr val="4FDE16"/>
                </a:solidFill>
                <a:latin typeface="Consolas" panose="020B0609020204030204" pitchFamily="49" charset="0"/>
              </a:rPr>
              <a:t>remote: Total 13 (delta 0), reused 0 (delta 0), pack-reused 13</a:t>
            </a:r>
          </a:p>
          <a:p>
            <a:r>
              <a:rPr lang="en-GB" dirty="0">
                <a:solidFill>
                  <a:srgbClr val="4FDE16"/>
                </a:solidFill>
                <a:latin typeface="Consolas" panose="020B0609020204030204" pitchFamily="49" charset="0"/>
              </a:rPr>
              <a:t>Receiving objects: 100% (13/13), 2.57 MiB | 9.75 MiB/s, done.</a:t>
            </a:r>
          </a:p>
          <a:p>
            <a:r>
              <a:rPr lang="en-GB" dirty="0">
                <a:solidFill>
                  <a:srgbClr val="4FDE16"/>
                </a:solidFill>
                <a:latin typeface="Consolas" panose="020B0609020204030204" pitchFamily="49" charset="0"/>
              </a:rPr>
              <a:t>Resolving deltas: 100% (1/1), done.</a:t>
            </a:r>
          </a:p>
          <a:p>
            <a:r>
              <a:rPr lang="en-GB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35167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BC06D-094C-4B57-89F7-7343A5FF4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4"/>
          <a:stretch/>
        </p:blipFill>
        <p:spPr>
          <a:xfrm>
            <a:off x="1980000" y="1080000"/>
            <a:ext cx="8489183" cy="50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Cloning the GitLab repository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304D1D1-CA98-40EE-A3A7-8AD50FDD4364}"/>
              </a:ext>
            </a:extLst>
          </p:cNvPr>
          <p:cNvSpPr txBox="1">
            <a:spLocks/>
          </p:cNvSpPr>
          <p:nvPr/>
        </p:nvSpPr>
        <p:spPr>
          <a:xfrm>
            <a:off x="10469183" y="2022325"/>
            <a:ext cx="1255017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4F6A1C1-34E3-4816-9AEE-A4AA82B34B38}"/>
              </a:ext>
            </a:extLst>
          </p:cNvPr>
          <p:cNvSpPr/>
          <p:nvPr/>
        </p:nvSpPr>
        <p:spPr>
          <a:xfrm rot="19447983" flipH="1" flipV="1">
            <a:off x="8703206" y="1990045"/>
            <a:ext cx="3105593" cy="716308"/>
          </a:xfrm>
          <a:prstGeom prst="arc">
            <a:avLst>
              <a:gd name="adj1" fmla="val 13205859"/>
              <a:gd name="adj2" fmla="val 20388257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F9730BD-CC3D-498F-AA20-15BA6F604A17}"/>
              </a:ext>
            </a:extLst>
          </p:cNvPr>
          <p:cNvSpPr txBox="1">
            <a:spLocks/>
          </p:cNvSpPr>
          <p:nvPr/>
        </p:nvSpPr>
        <p:spPr>
          <a:xfrm>
            <a:off x="10504396" y="2896483"/>
            <a:ext cx="1324976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4F336E6-E1EA-4B17-8E8C-5D43834229F3}"/>
              </a:ext>
            </a:extLst>
          </p:cNvPr>
          <p:cNvSpPr/>
          <p:nvPr/>
        </p:nvSpPr>
        <p:spPr>
          <a:xfrm rot="19447983" flipH="1" flipV="1">
            <a:off x="9091000" y="2996559"/>
            <a:ext cx="1718003" cy="716308"/>
          </a:xfrm>
          <a:prstGeom prst="arc">
            <a:avLst>
              <a:gd name="adj1" fmla="val 12332796"/>
              <a:gd name="adj2" fmla="val 20388257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753860-D9C0-4048-9A79-B19D266D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Cloning the GitLab repository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017D6-3B50-4FF1-ABAD-1E826A5D1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87" y="1194912"/>
            <a:ext cx="6766992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9D9AC1B-1D05-453E-9D58-7F5D69C079D4}"/>
              </a:ext>
            </a:extLst>
          </p:cNvPr>
          <p:cNvSpPr txBox="1">
            <a:spLocks/>
          </p:cNvSpPr>
          <p:nvPr/>
        </p:nvSpPr>
        <p:spPr>
          <a:xfrm>
            <a:off x="6747304" y="1053195"/>
            <a:ext cx="2720546" cy="383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local repository path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C3C773D-9753-44A2-90EE-C4E8310FF803}"/>
              </a:ext>
            </a:extLst>
          </p:cNvPr>
          <p:cNvSpPr/>
          <p:nvPr/>
        </p:nvSpPr>
        <p:spPr>
          <a:xfrm rot="8337547" flipV="1">
            <a:off x="5189025" y="1537279"/>
            <a:ext cx="2204661" cy="1014213"/>
          </a:xfrm>
          <a:prstGeom prst="arc">
            <a:avLst>
              <a:gd name="adj1" fmla="val 12268875"/>
              <a:gd name="adj2" fmla="val 20218393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436345D-0B48-417A-A6C9-729AECEFCCDC}"/>
              </a:ext>
            </a:extLst>
          </p:cNvPr>
          <p:cNvSpPr txBox="1">
            <a:spLocks/>
          </p:cNvSpPr>
          <p:nvPr/>
        </p:nvSpPr>
        <p:spPr>
          <a:xfrm>
            <a:off x="5030440" y="3280806"/>
            <a:ext cx="5114344" cy="790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hidden directory there git does it magic!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don’t mess with this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B8F552C-2FAE-4427-B53A-BF2AB6248574}"/>
              </a:ext>
            </a:extLst>
          </p:cNvPr>
          <p:cNvSpPr/>
          <p:nvPr/>
        </p:nvSpPr>
        <p:spPr>
          <a:xfrm rot="15358125" flipV="1">
            <a:off x="4326975" y="2824608"/>
            <a:ext cx="1003472" cy="1014213"/>
          </a:xfrm>
          <a:prstGeom prst="arc">
            <a:avLst>
              <a:gd name="adj1" fmla="val 16015401"/>
              <a:gd name="adj2" fmla="val 20218393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B06B44B-527F-4E3A-BCA4-F53D579640DD}"/>
              </a:ext>
            </a:extLst>
          </p:cNvPr>
          <p:cNvSpPr txBox="1">
            <a:spLocks/>
          </p:cNvSpPr>
          <p:nvPr/>
        </p:nvSpPr>
        <p:spPr>
          <a:xfrm>
            <a:off x="5297140" y="3509406"/>
            <a:ext cx="3932585" cy="3293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repository files and directories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DC20C3F5-2D76-4BB9-A691-A55BFDF81EB5}"/>
              </a:ext>
            </a:extLst>
          </p:cNvPr>
          <p:cNvSpPr/>
          <p:nvPr/>
        </p:nvSpPr>
        <p:spPr>
          <a:xfrm rot="15358125" flipV="1">
            <a:off x="4593675" y="3053208"/>
            <a:ext cx="1003472" cy="1014213"/>
          </a:xfrm>
          <a:prstGeom prst="arc">
            <a:avLst>
              <a:gd name="adj1" fmla="val 16015401"/>
              <a:gd name="adj2" fmla="val 20218393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2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GitLab repository info</a:t>
            </a:r>
          </a:p>
        </p:txBody>
      </p:sp>
      <p:graphicFrame>
        <p:nvGraphicFramePr>
          <p:cNvPr id="25" name="Table 15">
            <a:extLst>
              <a:ext uri="{FF2B5EF4-FFF2-40B4-BE49-F238E27FC236}">
                <a16:creationId xmlns:a16="http://schemas.microsoft.com/office/drawing/2014/main" id="{911F2121-E78A-4717-A61E-DFF1FB4A0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99048"/>
              </p:ext>
            </p:extLst>
          </p:nvPr>
        </p:nvGraphicFramePr>
        <p:xfrm>
          <a:off x="8505238" y="391384"/>
          <a:ext cx="337437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468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2043906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clone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make a local copy of a GitLab repository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71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fetch / status / show / log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get info about your repository, and compare to the GitLab version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09871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changes to the staging list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locally store a set of repository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88653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upload changes from the local repository version to GitLab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534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download changes from the GitLab repository to your local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39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local file &amp; remove it from local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local untracked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local repository to a particular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conflict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and GitLab changes to the same file(s)! Help!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060761"/>
                  </a:ext>
                </a:extLst>
              </a:tr>
            </a:tbl>
          </a:graphicData>
        </a:graphic>
      </p:graphicFrame>
      <p:pic>
        <p:nvPicPr>
          <p:cNvPr id="83" name="Picture 82">
            <a:extLst>
              <a:ext uri="{FF2B5EF4-FFF2-40B4-BE49-F238E27FC236}">
                <a16:creationId xmlns:a16="http://schemas.microsoft.com/office/drawing/2014/main" id="{644B58CD-F40D-4572-A144-A9C4EEF3E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5" r="21483" b="73175"/>
          <a:stretch/>
        </p:blipFill>
        <p:spPr>
          <a:xfrm>
            <a:off x="1154653" y="3776540"/>
            <a:ext cx="2366688" cy="979189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CE64845-A398-4A4F-A607-E5434E243100}"/>
              </a:ext>
            </a:extLst>
          </p:cNvPr>
          <p:cNvCxnSpPr>
            <a:cxnSpLocks/>
          </p:cNvCxnSpPr>
          <p:nvPr/>
        </p:nvCxnSpPr>
        <p:spPr>
          <a:xfrm>
            <a:off x="853685" y="3692660"/>
            <a:ext cx="38838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1">
            <a:extLst>
              <a:ext uri="{FF2B5EF4-FFF2-40B4-BE49-F238E27FC236}">
                <a16:creationId xmlns:a16="http://schemas.microsoft.com/office/drawing/2014/main" id="{842A75F5-4A9D-448A-B5E0-8CE1B09300F0}"/>
              </a:ext>
            </a:extLst>
          </p:cNvPr>
          <p:cNvSpPr txBox="1">
            <a:spLocks/>
          </p:cNvSpPr>
          <p:nvPr/>
        </p:nvSpPr>
        <p:spPr>
          <a:xfrm>
            <a:off x="3628680" y="3306156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Remote</a:t>
            </a:r>
          </a:p>
        </p:txBody>
      </p:sp>
      <p:sp>
        <p:nvSpPr>
          <p:cNvPr id="86" name="Content Placeholder 1">
            <a:extLst>
              <a:ext uri="{FF2B5EF4-FFF2-40B4-BE49-F238E27FC236}">
                <a16:creationId xmlns:a16="http://schemas.microsoft.com/office/drawing/2014/main" id="{2EB234CD-2B67-4AD7-AFEC-E17D711C8507}"/>
              </a:ext>
            </a:extLst>
          </p:cNvPr>
          <p:cNvSpPr txBox="1">
            <a:spLocks/>
          </p:cNvSpPr>
          <p:nvPr/>
        </p:nvSpPr>
        <p:spPr>
          <a:xfrm>
            <a:off x="3628680" y="3783725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Local</a:t>
            </a:r>
          </a:p>
        </p:txBody>
      </p:sp>
      <p:sp>
        <p:nvSpPr>
          <p:cNvPr id="87" name="Content Placeholder 1">
            <a:extLst>
              <a:ext uri="{FF2B5EF4-FFF2-40B4-BE49-F238E27FC236}">
                <a16:creationId xmlns:a16="http://schemas.microsoft.com/office/drawing/2014/main" id="{030ED1E3-C9B3-414D-9CEF-6259EB0F7A60}"/>
              </a:ext>
            </a:extLst>
          </p:cNvPr>
          <p:cNvSpPr txBox="1">
            <a:spLocks/>
          </p:cNvSpPr>
          <p:nvPr/>
        </p:nvSpPr>
        <p:spPr>
          <a:xfrm>
            <a:off x="5936903" y="3384598"/>
            <a:ext cx="2059260" cy="39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fetch /status / show / log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3A9674A-8037-4B96-BC55-C7DB8E66363A}"/>
              </a:ext>
            </a:extLst>
          </p:cNvPr>
          <p:cNvSpPr/>
          <p:nvPr/>
        </p:nvSpPr>
        <p:spPr>
          <a:xfrm rot="5400000">
            <a:off x="3973581" y="3023419"/>
            <a:ext cx="2182800" cy="1316386"/>
          </a:xfrm>
          <a:prstGeom prst="arc">
            <a:avLst>
              <a:gd name="adj1" fmla="val 11119403"/>
              <a:gd name="adj2" fmla="val 21179468"/>
            </a:avLst>
          </a:prstGeom>
          <a:noFill/>
          <a:ln w="190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9" name="Picture 88" descr="Logo&#10;&#10;Description automatically generated">
            <a:extLst>
              <a:ext uri="{FF2B5EF4-FFF2-40B4-BE49-F238E27FC236}">
                <a16:creationId xmlns:a16="http://schemas.microsoft.com/office/drawing/2014/main" id="{1F1E6661-40DA-44F7-9E8D-CFEBD2F18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40" y="2201321"/>
            <a:ext cx="1458284" cy="1345299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F464857-0CCF-4BB7-9F08-7D1348FA9FE7}"/>
              </a:ext>
            </a:extLst>
          </p:cNvPr>
          <p:cNvGrpSpPr/>
          <p:nvPr/>
        </p:nvGrpSpPr>
        <p:grpSpPr>
          <a:xfrm>
            <a:off x="3623253" y="1827969"/>
            <a:ext cx="1428439" cy="859942"/>
            <a:chOff x="3779104" y="1654846"/>
            <a:chExt cx="1428439" cy="859942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1DF46DB-67C0-4ABB-93B9-392A6B1518D5}"/>
                </a:ext>
              </a:extLst>
            </p:cNvPr>
            <p:cNvGrpSpPr/>
            <p:nvPr/>
          </p:nvGrpSpPr>
          <p:grpSpPr>
            <a:xfrm>
              <a:off x="3779104" y="1654846"/>
              <a:ext cx="1428439" cy="859942"/>
              <a:chOff x="592232" y="1298151"/>
              <a:chExt cx="1428439" cy="85994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81863D11-4943-4CA8-BFEB-72AE75F242BA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8599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45ACF6F-6559-482C-B92D-0C866A666403}"/>
                  </a:ext>
                </a:extLst>
              </p:cNvPr>
              <p:cNvSpPr txBox="1"/>
              <p:nvPr/>
            </p:nvSpPr>
            <p:spPr>
              <a:xfrm>
                <a:off x="1620840" y="1881094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v1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287DA28-2901-45A4-B432-D5391C818044}"/>
                </a:ext>
              </a:extLst>
            </p:cNvPr>
            <p:cNvGrpSpPr/>
            <p:nvPr/>
          </p:nvGrpSpPr>
          <p:grpSpPr>
            <a:xfrm>
              <a:off x="3783483" y="1660126"/>
              <a:ext cx="1351809" cy="540000"/>
              <a:chOff x="12369421" y="540290"/>
              <a:chExt cx="1351809" cy="540000"/>
            </a:xfrm>
          </p:grpSpPr>
          <p:pic>
            <p:nvPicPr>
              <p:cNvPr id="125" name="Graphic 124" descr="Document with solid fill">
                <a:extLst>
                  <a:ext uri="{FF2B5EF4-FFF2-40B4-BE49-F238E27FC236}">
                    <a16:creationId xmlns:a16="http://schemas.microsoft.com/office/drawing/2014/main" id="{F2B3AFC0-5E71-4D8E-8240-97D0369CE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3AE8AC9-6D55-4752-8ED0-1D6AA6AA2ADB}"/>
                  </a:ext>
                </a:extLst>
              </p:cNvPr>
              <p:cNvSpPr txBox="1"/>
              <p:nvPr/>
            </p:nvSpPr>
            <p:spPr>
              <a:xfrm>
                <a:off x="12823064" y="803291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myfile.txt</a:t>
                </a: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B3E5777-798E-4FA8-BC02-57971DA0EA19}"/>
              </a:ext>
            </a:extLst>
          </p:cNvPr>
          <p:cNvGrpSpPr/>
          <p:nvPr/>
        </p:nvGrpSpPr>
        <p:grpSpPr>
          <a:xfrm>
            <a:off x="3648680" y="4455869"/>
            <a:ext cx="1416301" cy="1220820"/>
            <a:chOff x="3779104" y="1654846"/>
            <a:chExt cx="1416301" cy="122082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2C6FC32-E63F-48F3-A266-C99BDB0F6CEF}"/>
                </a:ext>
              </a:extLst>
            </p:cNvPr>
            <p:cNvGrpSpPr/>
            <p:nvPr/>
          </p:nvGrpSpPr>
          <p:grpSpPr>
            <a:xfrm>
              <a:off x="3779104" y="1654846"/>
              <a:ext cx="1416301" cy="1220820"/>
              <a:chOff x="592232" y="1298151"/>
              <a:chExt cx="1416301" cy="122082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CE47153-5660-46DE-A6F5-15E9511D35CB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2A8FA91-9B51-4F16-A6B2-C389D38C4E13}"/>
                  </a:ext>
                </a:extLst>
              </p:cNvPr>
              <p:cNvSpPr txBox="1"/>
              <p:nvPr/>
            </p:nvSpPr>
            <p:spPr>
              <a:xfrm>
                <a:off x="1608702" y="2241972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v1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8767747-C879-4260-9310-5940F95566E2}"/>
                </a:ext>
              </a:extLst>
            </p:cNvPr>
            <p:cNvGrpSpPr/>
            <p:nvPr/>
          </p:nvGrpSpPr>
          <p:grpSpPr>
            <a:xfrm>
              <a:off x="3783483" y="1660126"/>
              <a:ext cx="1351809" cy="1139648"/>
              <a:chOff x="12369421" y="540290"/>
              <a:chExt cx="1351809" cy="1139648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2126D836-D3B7-4588-B4F7-DDBD72E04EA4}"/>
                  </a:ext>
                </a:extLst>
              </p:cNvPr>
              <p:cNvGrpSpPr/>
              <p:nvPr/>
            </p:nvGrpSpPr>
            <p:grpSpPr>
              <a:xfrm>
                <a:off x="12369421" y="540290"/>
                <a:ext cx="1351809" cy="540000"/>
                <a:chOff x="12369421" y="540290"/>
                <a:chExt cx="1351809" cy="540000"/>
              </a:xfrm>
            </p:grpSpPr>
            <p:pic>
              <p:nvPicPr>
                <p:cNvPr id="136" name="Graphic 135" descr="Document with solid fill">
                  <a:extLst>
                    <a:ext uri="{FF2B5EF4-FFF2-40B4-BE49-F238E27FC236}">
                      <a16:creationId xmlns:a16="http://schemas.microsoft.com/office/drawing/2014/main" id="{7DF9AC48-0A62-4ACB-A8E1-2019A274C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92F08774-B763-490C-8234-E1A6AF6C1496}"/>
                    </a:ext>
                  </a:extLst>
                </p:cNvPr>
                <p:cNvSpPr txBox="1"/>
                <p:nvPr/>
              </p:nvSpPr>
              <p:spPr>
                <a:xfrm>
                  <a:off x="12823064" y="803291"/>
                  <a:ext cx="8981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myfile.txt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29B0C748-231C-4E0A-BFC3-F0755C8CF8C2}"/>
                  </a:ext>
                </a:extLst>
              </p:cNvPr>
              <p:cNvGrpSpPr/>
              <p:nvPr/>
            </p:nvGrpSpPr>
            <p:grpSpPr>
              <a:xfrm>
                <a:off x="12464957" y="1258219"/>
                <a:ext cx="963663" cy="421719"/>
                <a:chOff x="12464957" y="1258219"/>
                <a:chExt cx="963663" cy="421719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21D7775-91E3-4727-8158-46C08C45AEEA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135" name="Graphic 134" descr="Open folder outline">
                  <a:extLst>
                    <a:ext uri="{FF2B5EF4-FFF2-40B4-BE49-F238E27FC236}">
                      <a16:creationId xmlns:a16="http://schemas.microsoft.com/office/drawing/2014/main" id="{7DD02C63-94DF-47BE-9AF2-E56A5FCB2B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015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What was the last commit?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0D89-5B58-4477-9083-1B8FC8AE0B09}"/>
              </a:ext>
            </a:extLst>
          </p:cNvPr>
          <p:cNvSpPr txBox="1"/>
          <p:nvPr/>
        </p:nvSpPr>
        <p:spPr>
          <a:xfrm>
            <a:off x="887239" y="1321805"/>
            <a:ext cx="10402431" cy="4401205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show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commit dbdb0bff1eca5d7bc2104dab639715fc0e01facb (HEAD -&gt; master, origin/master, origin/HEAD)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Author: Nick Schurch &lt;nick.schurch@bioss.ac.uk&gt;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Date:   Fri Jun 4 08:05:55 2021 +0100</a:t>
            </a:r>
          </a:p>
          <a:p>
            <a:endParaRPr lang="en-GB" sz="20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   Added a copy of the Git Basics training presentation</a:t>
            </a:r>
          </a:p>
          <a:p>
            <a:endParaRPr lang="en-GB" sz="20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diff --git a/presentations/the_basics.pptx b/presentations/the_basics.pptx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new file mode 100644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index 0000000..545fd1d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Binary files /dev/null and b/presentations/the_basics.pptx differ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32670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Show me all the history!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0D89-5B58-4477-9083-1B8FC8AE0B09}"/>
              </a:ext>
            </a:extLst>
          </p:cNvPr>
          <p:cNvSpPr txBox="1"/>
          <p:nvPr/>
        </p:nvSpPr>
        <p:spPr>
          <a:xfrm>
            <a:off x="900000" y="1080000"/>
            <a:ext cx="10402431" cy="504753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$ git log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commit 66f72539a756c8d9aa57f97a27ab888ce3e7be7e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Author: Nick Schurch &lt;nick.schurch@bioss.ac.uk&gt;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Date:   Tue Apr 12 22:56:29 2022 +0000</a:t>
            </a:r>
          </a:p>
          <a:p>
            <a:endParaRPr lang="en-GB" sz="14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    Update README.md</a:t>
            </a:r>
          </a:p>
          <a:p>
            <a:endParaRPr lang="en-GB" sz="14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commit 909fda6cde46ba005997d069569300ec2ec17620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Author: Nick Schurch &lt;nick.schurch@bioss.ac.uk&gt;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Date:   Tue Apr 12 12:59:31 2022 +0100</a:t>
            </a:r>
          </a:p>
          <a:p>
            <a:endParaRPr lang="en-GB" sz="14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    Added new file.</a:t>
            </a:r>
          </a:p>
          <a:p>
            <a:endParaRPr lang="en-GB" sz="14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&lt;snip&gt;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$ git log --pretty=format:"%h - %an, %</a:t>
            </a:r>
            <a:r>
              <a:rPr lang="en-GB" sz="1400" dirty="0" err="1">
                <a:solidFill>
                  <a:srgbClr val="4FDE16"/>
                </a:solidFill>
                <a:latin typeface="Consolas" panose="020B0609020204030204" pitchFamily="49" charset="0"/>
              </a:rPr>
              <a:t>ar</a:t>
            </a:r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 : %s"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c7334d4 - Nick Schurch, 10 hours ago : Merge branch 'nickschurch-master-patch-84836' into 'master'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66f7253 - Nick Schurch, 10 hours ago : Update README.md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909fda6 - Nick Schurch, 21 hours ago : Added new file.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dbdb0bf - Nick Schurch, 10 months ago : Added a copy of the Git Basics training presentation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2aef3c4 - Nick Schurch, 10 months ago : Add CONTRIBUTING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9a3da20 - Nick Schurch, 10 months ago : Add LICENSE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d8799d9 - Nicholas Schurch, 10 months ago : Update README.md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06219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C0542F-686E-4F18-B937-485C2E79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GitLab Repository history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2741B-25AC-4802-A988-CC0B96BF1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21"/>
          <a:stretch/>
        </p:blipFill>
        <p:spPr>
          <a:xfrm>
            <a:off x="1980001" y="1080000"/>
            <a:ext cx="8465262" cy="504000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E3158AB-EDD5-4F32-BB71-BFAAD026F0A6}"/>
              </a:ext>
            </a:extLst>
          </p:cNvPr>
          <p:cNvSpPr txBox="1">
            <a:spLocks/>
          </p:cNvSpPr>
          <p:nvPr/>
        </p:nvSpPr>
        <p:spPr>
          <a:xfrm>
            <a:off x="8125623" y="3528060"/>
            <a:ext cx="3269208" cy="699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dirty="0"/>
              <a:t>History information is available in GitLab here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1C7D7A2-7CEB-4B0D-B60E-CA8F20CEE823}"/>
              </a:ext>
            </a:extLst>
          </p:cNvPr>
          <p:cNvSpPr/>
          <p:nvPr/>
        </p:nvSpPr>
        <p:spPr>
          <a:xfrm rot="13376578">
            <a:off x="7729651" y="2972936"/>
            <a:ext cx="744102" cy="712364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8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727365-A6AA-4763-86C6-20623259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50"/>
          <a:stretch/>
        </p:blipFill>
        <p:spPr>
          <a:xfrm>
            <a:off x="1954801" y="1080000"/>
            <a:ext cx="8490462" cy="50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C0542F-686E-4F18-B937-485C2E79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GitLab Repository history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E3158AB-EDD5-4F32-BB71-BFAAD026F0A6}"/>
              </a:ext>
            </a:extLst>
          </p:cNvPr>
          <p:cNvSpPr txBox="1">
            <a:spLocks/>
          </p:cNvSpPr>
          <p:nvPr/>
        </p:nvSpPr>
        <p:spPr>
          <a:xfrm>
            <a:off x="4952611" y="3948244"/>
            <a:ext cx="2561881" cy="869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list of commits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to see details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1C7D7A2-7CEB-4B0D-B60E-CA8F20CEE823}"/>
              </a:ext>
            </a:extLst>
          </p:cNvPr>
          <p:cNvSpPr/>
          <p:nvPr/>
        </p:nvSpPr>
        <p:spPr>
          <a:xfrm rot="13376578">
            <a:off x="4314348" y="3319112"/>
            <a:ext cx="1276526" cy="712364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8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FC4C9-C833-4B64-9739-8CD60105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104" y="1706782"/>
            <a:ext cx="6359950" cy="38558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Setup a GitLab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Clone the GitLab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Getting info your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Add something new to the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Push local changes to GitLab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Collaborative projects and pulling changes from GitLab.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Group task.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9AD14-3992-4D6A-B7A6-D649B0A3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plan…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57BE9D6D-4475-4804-A3DF-A4AFB1A3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30974"/>
              </p:ext>
            </p:extLst>
          </p:nvPr>
        </p:nvGraphicFramePr>
        <p:xfrm>
          <a:off x="8505238" y="391384"/>
          <a:ext cx="337437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468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2043906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make a local copy of a GitLab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671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fetch / status / show / log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get info about your repository, and compare to the GitLab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403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changes to the staging list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609871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locally store a set of repository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upload changes from the local repository version to GitLab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88653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download changes from the GitLab repository to your local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534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local file &amp; remove it from local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local untracked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local repository to a particular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conflict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and GitLab changes to the same file(s)! Help!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06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71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805B60-CB20-4C1C-8A9A-63833C0BD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46"/>
          <a:stretch/>
        </p:blipFill>
        <p:spPr>
          <a:xfrm>
            <a:off x="1963748" y="1080000"/>
            <a:ext cx="8481515" cy="50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C0542F-686E-4F18-B937-485C2E79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GitLab Repository history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E3158AB-EDD5-4F32-BB71-BFAAD026F0A6}"/>
              </a:ext>
            </a:extLst>
          </p:cNvPr>
          <p:cNvSpPr txBox="1">
            <a:spLocks/>
          </p:cNvSpPr>
          <p:nvPr/>
        </p:nvSpPr>
        <p:spPr>
          <a:xfrm>
            <a:off x="7543412" y="4593013"/>
            <a:ext cx="2630655" cy="6729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click to see detail of this specific change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1C7D7A2-7CEB-4B0D-B60E-CA8F20CEE823}"/>
              </a:ext>
            </a:extLst>
          </p:cNvPr>
          <p:cNvSpPr/>
          <p:nvPr/>
        </p:nvSpPr>
        <p:spPr>
          <a:xfrm rot="13376578">
            <a:off x="6905148" y="3963881"/>
            <a:ext cx="1276526" cy="712364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EDE512F-616C-483E-80CC-3D0CE661C8AD}"/>
              </a:ext>
            </a:extLst>
          </p:cNvPr>
          <p:cNvSpPr txBox="1">
            <a:spLocks/>
          </p:cNvSpPr>
          <p:nvPr/>
        </p:nvSpPr>
        <p:spPr>
          <a:xfrm>
            <a:off x="6993200" y="2136019"/>
            <a:ext cx="3180867" cy="6729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details of this commit: who, unique id, when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A8CD5D4-D154-4025-A9FF-22A42073ACC0}"/>
              </a:ext>
            </a:extLst>
          </p:cNvPr>
          <p:cNvSpPr txBox="1">
            <a:spLocks/>
          </p:cNvSpPr>
          <p:nvPr/>
        </p:nvSpPr>
        <p:spPr>
          <a:xfrm>
            <a:off x="1531037" y="4944745"/>
            <a:ext cx="2021833" cy="6729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list of changes in this commit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26B7BB3-95A5-42D0-8BCB-8AD5726D59F3}"/>
              </a:ext>
            </a:extLst>
          </p:cNvPr>
          <p:cNvSpPr/>
          <p:nvPr/>
        </p:nvSpPr>
        <p:spPr>
          <a:xfrm rot="19325987">
            <a:off x="3044588" y="4123847"/>
            <a:ext cx="1643890" cy="712364"/>
          </a:xfrm>
          <a:prstGeom prst="arc">
            <a:avLst>
              <a:gd name="adj1" fmla="val 11638204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3CECEB1-FDBA-4FF8-A6AE-2D62DCB51967}"/>
              </a:ext>
            </a:extLst>
          </p:cNvPr>
          <p:cNvSpPr/>
          <p:nvPr/>
        </p:nvSpPr>
        <p:spPr>
          <a:xfrm rot="10188185" flipV="1">
            <a:off x="6690954" y="1800282"/>
            <a:ext cx="1062877" cy="693102"/>
          </a:xfrm>
          <a:prstGeom prst="arc">
            <a:avLst>
              <a:gd name="adj1" fmla="val 10849262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4E4B48-BA18-46C0-BB47-F7D5A9D8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GitLab Repository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DD258-B79D-4D33-816C-846542E41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42"/>
          <a:stretch/>
        </p:blipFill>
        <p:spPr>
          <a:xfrm>
            <a:off x="1980000" y="1080000"/>
            <a:ext cx="847256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1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Is there anything new in your local repository?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0D89-5B58-4477-9083-1B8FC8AE0B09}"/>
              </a:ext>
            </a:extLst>
          </p:cNvPr>
          <p:cNvSpPr txBox="1"/>
          <p:nvPr/>
        </p:nvSpPr>
        <p:spPr>
          <a:xfrm>
            <a:off x="865869" y="1490008"/>
            <a:ext cx="10402431" cy="193899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status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On branch master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Your branch is up to date with 'origin/master'.</a:t>
            </a:r>
          </a:p>
          <a:p>
            <a:endParaRPr lang="en-GB" sz="20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nothing to commit, working tree clean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480403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Is there anything new in the GitLab repository?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0BA85-1061-4BDE-9440-DCAEF993AB44}"/>
              </a:ext>
            </a:extLst>
          </p:cNvPr>
          <p:cNvSpPr txBox="1"/>
          <p:nvPr/>
        </p:nvSpPr>
        <p:spPr>
          <a:xfrm>
            <a:off x="865869" y="1205938"/>
            <a:ext cx="10402431" cy="483209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$ git status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On branch master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Your branch is up to date with 'origin/master'.</a:t>
            </a:r>
          </a:p>
          <a:p>
            <a:endParaRPr lang="en-GB" sz="14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nothing to commit, working tree clean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$ git fetch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remote: Enumerating objects: 5, done.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remote: Counting objects: 100% (5/5), done.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remote: Compressing objects: 100% (2/2), done.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remote: Total 3 (delta 1), reused 0 (delta 0), pack-reused 0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Unpacking objects: 100% (3/3), 291 bytes | 15.00 KiB/s, done.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From gitlab1.bioss.ac.uk:nschurch/private-training-repository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   c7334d4..55d0e2c  master     -&gt; origin/master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$ git status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On branch master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Your branch is behind 'origin/master' by 1 commit, and can be fast-forwarded.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  (use "git pull" to update your local branch)</a:t>
            </a:r>
          </a:p>
          <a:p>
            <a:endParaRPr lang="en-GB" sz="14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nothing to commit, working tree clean</a:t>
            </a:r>
          </a:p>
          <a:p>
            <a:r>
              <a:rPr lang="en-GB" sz="14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2190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AD84F4-D0C7-48A1-84C4-E046C2B6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914400"/>
            <a:ext cx="49815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1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36096-F1CC-4982-9574-835A9B61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Commit changes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5C28A1B-8995-4F00-9789-015D58627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00" y="1663950"/>
            <a:ext cx="6534150" cy="3771900"/>
          </a:xfrm>
          <a:prstGeom prst="rect">
            <a:avLst/>
          </a:prstGeom>
        </p:spPr>
      </p:pic>
      <p:graphicFrame>
        <p:nvGraphicFramePr>
          <p:cNvPr id="168" name="Table 15">
            <a:extLst>
              <a:ext uri="{FF2B5EF4-FFF2-40B4-BE49-F238E27FC236}">
                <a16:creationId xmlns:a16="http://schemas.microsoft.com/office/drawing/2014/main" id="{8AE415F9-EE7C-4708-9E9A-2356FE51D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87549"/>
              </p:ext>
            </p:extLst>
          </p:nvPr>
        </p:nvGraphicFramePr>
        <p:xfrm>
          <a:off x="8505238" y="391384"/>
          <a:ext cx="337437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468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2043906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make a local copy of a GitLab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671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fetch / status / show / log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get info about your repository, and compare to the GitLab version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09871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changes to the staging list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locally store a set of repository changes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653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upload changes from the local repository version to GitLab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534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download changes from the GitLab repository to your local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39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local file &amp; remove it from local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local untracked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local repository to a particular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conflict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and GitLab changes to the same file(s)! Help!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06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4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6292E8E8-B8D0-4745-A80F-B637B3CE5793}"/>
              </a:ext>
            </a:extLst>
          </p:cNvPr>
          <p:cNvGrpSpPr/>
          <p:nvPr/>
        </p:nvGrpSpPr>
        <p:grpSpPr>
          <a:xfrm>
            <a:off x="722856" y="1298151"/>
            <a:ext cx="1416301" cy="1220820"/>
            <a:chOff x="592232" y="1298151"/>
            <a:chExt cx="1416301" cy="12208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FFA47C-3DDC-4A17-BC11-70EE0F635A12}"/>
                </a:ext>
              </a:extLst>
            </p:cNvPr>
            <p:cNvSpPr/>
            <p:nvPr/>
          </p:nvSpPr>
          <p:spPr>
            <a:xfrm>
              <a:off x="592232" y="1298151"/>
              <a:ext cx="1316386" cy="12020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B5A12D-AE9F-4E73-9E5A-ABE345CA1B61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6836096-F1CC-4982-9574-835A9B61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Commit changes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6E9782-04A3-4847-B584-D28CDD591E58}"/>
              </a:ext>
            </a:extLst>
          </p:cNvPr>
          <p:cNvGrpSpPr/>
          <p:nvPr/>
        </p:nvGrpSpPr>
        <p:grpSpPr>
          <a:xfrm>
            <a:off x="727235" y="1303431"/>
            <a:ext cx="1351809" cy="1139648"/>
            <a:chOff x="12369421" y="540290"/>
            <a:chExt cx="1351809" cy="11396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D91C36-831F-44EF-8785-82531F669D70}"/>
                </a:ext>
              </a:extLst>
            </p:cNvPr>
            <p:cNvGrpSpPr/>
            <p:nvPr/>
          </p:nvGrpSpPr>
          <p:grpSpPr>
            <a:xfrm>
              <a:off x="12369421" y="540290"/>
              <a:ext cx="1351809" cy="540000"/>
              <a:chOff x="12369421" y="540290"/>
              <a:chExt cx="1351809" cy="540000"/>
            </a:xfrm>
          </p:grpSpPr>
          <p:pic>
            <p:nvPicPr>
              <p:cNvPr id="9" name="Graphic 8" descr="Document with solid fill">
                <a:extLst>
                  <a:ext uri="{FF2B5EF4-FFF2-40B4-BE49-F238E27FC236}">
                    <a16:creationId xmlns:a16="http://schemas.microsoft.com/office/drawing/2014/main" id="{C18A1EFF-821E-4397-BC48-9395216CC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F3B819-131A-4C0D-81E6-4E6E62AFDE7C}"/>
                  </a:ext>
                </a:extLst>
              </p:cNvPr>
              <p:cNvSpPr txBox="1"/>
              <p:nvPr/>
            </p:nvSpPr>
            <p:spPr>
              <a:xfrm>
                <a:off x="12823064" y="803291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myfile.txt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CC2294-AFF4-4F54-8A0E-65AD32454A21}"/>
                </a:ext>
              </a:extLst>
            </p:cNvPr>
            <p:cNvGrpSpPr/>
            <p:nvPr/>
          </p:nvGrpSpPr>
          <p:grpSpPr>
            <a:xfrm>
              <a:off x="12464957" y="1258219"/>
              <a:ext cx="963663" cy="421719"/>
              <a:chOff x="12464957" y="1258219"/>
              <a:chExt cx="963663" cy="42171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7EFA3-6CDC-444D-8F47-B352B5A50366}"/>
                  </a:ext>
                </a:extLst>
              </p:cNvPr>
              <p:cNvSpPr txBox="1"/>
              <p:nvPr/>
            </p:nvSpPr>
            <p:spPr>
              <a:xfrm>
                <a:off x="12823064" y="1402939"/>
                <a:ext cx="6055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.git</a:t>
                </a:r>
              </a:p>
            </p:txBody>
          </p:sp>
          <p:pic>
            <p:nvPicPr>
              <p:cNvPr id="8" name="Graphic 7" descr="Open folder outline">
                <a:extLst>
                  <a:ext uri="{FF2B5EF4-FFF2-40B4-BE49-F238E27FC236}">
                    <a16:creationId xmlns:a16="http://schemas.microsoft.com/office/drawing/2014/main" id="{1444F6D1-6629-4672-A608-95416DEFA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464957" y="1258219"/>
                <a:ext cx="421719" cy="421719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F6AE5F-0D76-4661-B134-86166DA55679}"/>
              </a:ext>
            </a:extLst>
          </p:cNvPr>
          <p:cNvGrpSpPr/>
          <p:nvPr/>
        </p:nvGrpSpPr>
        <p:grpSpPr>
          <a:xfrm>
            <a:off x="2737802" y="1298151"/>
            <a:ext cx="1416301" cy="1220820"/>
            <a:chOff x="592232" y="1298151"/>
            <a:chExt cx="1416301" cy="122082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74DB85-B163-4937-A4C2-75045DEB7C7B}"/>
                </a:ext>
              </a:extLst>
            </p:cNvPr>
            <p:cNvGrpSpPr/>
            <p:nvPr/>
          </p:nvGrpSpPr>
          <p:grpSpPr>
            <a:xfrm>
              <a:off x="592232" y="1298151"/>
              <a:ext cx="1356188" cy="1202076"/>
              <a:chOff x="592232" y="1298151"/>
              <a:chExt cx="1356188" cy="12020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F52DB5D-2437-46D1-AD92-47EAFE868E5A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5D998A-89CC-4FCA-8852-BE448B770843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5962724F-22FB-4914-950C-84E22958256F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38" name="Graphic 37" descr="Document with solid fill">
                    <a:extLst>
                      <a:ext uri="{FF2B5EF4-FFF2-40B4-BE49-F238E27FC236}">
                        <a16:creationId xmlns:a16="http://schemas.microsoft.com/office/drawing/2014/main" id="{1C66AA89-A06D-4F0B-8323-03F0516293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0F42D15-1C22-4FA2-BC57-E8CE7016CC7F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C00000"/>
                        </a:solidFill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9F1ACB44-09B9-48AB-BB4D-7E1C6BC496F3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5D4629C-6465-4258-8706-7344083ED92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37" name="Graphic 36" descr="Open folder outline">
                    <a:extLst>
                      <a:ext uri="{FF2B5EF4-FFF2-40B4-BE49-F238E27FC236}">
                        <a16:creationId xmlns:a16="http://schemas.microsoft.com/office/drawing/2014/main" id="{740D4D28-874B-421D-8E6F-DF32391E47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BB259A-14F5-42CF-B9F1-8670B9B9246E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1A5D2A4-E904-4768-8293-0B122A5EB3A4}"/>
              </a:ext>
            </a:extLst>
          </p:cNvPr>
          <p:cNvSpPr txBox="1"/>
          <p:nvPr/>
        </p:nvSpPr>
        <p:spPr>
          <a:xfrm>
            <a:off x="2257375" y="2850407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file under version control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20E0F60-10FE-4C7A-8A20-9294DF5CC3F9}"/>
              </a:ext>
            </a:extLst>
          </p:cNvPr>
          <p:cNvCxnSpPr>
            <a:cxnSpLocks/>
          </p:cNvCxnSpPr>
          <p:nvPr/>
        </p:nvCxnSpPr>
        <p:spPr>
          <a:xfrm flipH="1" flipV="1">
            <a:off x="1661473" y="1899189"/>
            <a:ext cx="683409" cy="986911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D7C5B8-B7B2-4D30-BD89-E80D4756F86A}"/>
              </a:ext>
            </a:extLst>
          </p:cNvPr>
          <p:cNvSpPr txBox="1"/>
          <p:nvPr/>
        </p:nvSpPr>
        <p:spPr>
          <a:xfrm>
            <a:off x="1065572" y="3312580"/>
            <a:ext cx="282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Hidden directory with all version control info in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847BBBF-3C7C-42B0-910D-1E38204B82AF}"/>
              </a:ext>
            </a:extLst>
          </p:cNvPr>
          <p:cNvCxnSpPr>
            <a:cxnSpLocks/>
          </p:cNvCxnSpPr>
          <p:nvPr/>
        </p:nvCxnSpPr>
        <p:spPr>
          <a:xfrm flipH="1" flipV="1">
            <a:off x="1244490" y="2439189"/>
            <a:ext cx="939913" cy="873392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58B75F2-250C-42FD-B88E-1761C73329C0}"/>
              </a:ext>
            </a:extLst>
          </p:cNvPr>
          <p:cNvCxnSpPr>
            <a:cxnSpLocks/>
            <a:stCxn id="13" idx="0"/>
            <a:endCxn id="2" idx="2"/>
          </p:cNvCxnSpPr>
          <p:nvPr/>
        </p:nvCxnSpPr>
        <p:spPr>
          <a:xfrm flipV="1">
            <a:off x="1380145" y="2500227"/>
            <a:ext cx="904" cy="385873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44BA45B-522E-4DF7-BA60-DFEECE76F3E5}"/>
              </a:ext>
            </a:extLst>
          </p:cNvPr>
          <p:cNvSpPr txBox="1"/>
          <p:nvPr/>
        </p:nvSpPr>
        <p:spPr>
          <a:xfrm>
            <a:off x="1662313" y="2691093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edit myfile.txt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E4AEFF9-5D55-4D8A-B293-EF8FE66E1627}"/>
              </a:ext>
            </a:extLst>
          </p:cNvPr>
          <p:cNvCxnSpPr>
            <a:cxnSpLocks/>
          </p:cNvCxnSpPr>
          <p:nvPr/>
        </p:nvCxnSpPr>
        <p:spPr>
          <a:xfrm flipH="1" flipV="1">
            <a:off x="2362624" y="1889483"/>
            <a:ext cx="1486" cy="801610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D95123-809B-4590-A274-431C289668F8}"/>
              </a:ext>
            </a:extLst>
          </p:cNvPr>
          <p:cNvCxnSpPr>
            <a:cxnSpLocks/>
          </p:cNvCxnSpPr>
          <p:nvPr/>
        </p:nvCxnSpPr>
        <p:spPr>
          <a:xfrm flipH="1" flipV="1">
            <a:off x="4396760" y="1890865"/>
            <a:ext cx="2080" cy="805500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7A2A8DB-5744-45E5-AF62-65BCF01AA05D}"/>
              </a:ext>
            </a:extLst>
          </p:cNvPr>
          <p:cNvGrpSpPr/>
          <p:nvPr/>
        </p:nvGrpSpPr>
        <p:grpSpPr>
          <a:xfrm>
            <a:off x="4812861" y="1327761"/>
            <a:ext cx="1416301" cy="1220820"/>
            <a:chOff x="592232" y="1298151"/>
            <a:chExt cx="1416301" cy="122082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BCCF956-A278-4A5A-A4DE-92EC473FC437}"/>
                </a:ext>
              </a:extLst>
            </p:cNvPr>
            <p:cNvGrpSpPr/>
            <p:nvPr/>
          </p:nvGrpSpPr>
          <p:grpSpPr>
            <a:xfrm>
              <a:off x="592232" y="1298151"/>
              <a:ext cx="1356188" cy="1202076"/>
              <a:chOff x="592232" y="1298151"/>
              <a:chExt cx="1356188" cy="120207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7889B9C-E3AF-4031-8973-962199F7AA11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BFCCF30-0CD1-4D43-A868-5FEEBDC813CB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AE0EF42A-1F12-4CB6-9520-634ECF31CBEF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77" name="Graphic 76" descr="Document with solid fill">
                    <a:extLst>
                      <a:ext uri="{FF2B5EF4-FFF2-40B4-BE49-F238E27FC236}">
                        <a16:creationId xmlns:a16="http://schemas.microsoft.com/office/drawing/2014/main" id="{B0817AEF-A3D8-4DAF-98BE-5237111FFA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AB0351B2-80F0-4028-B963-E2013FB3A47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7030A0"/>
                        </a:solidFill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EE76A87-9617-40A5-90E6-A92C0C9D6E2A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D07B75C6-5CF7-4494-8226-805213A09EFD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76" name="Graphic 75" descr="Open folder outline">
                    <a:extLst>
                      <a:ext uri="{FF2B5EF4-FFF2-40B4-BE49-F238E27FC236}">
                        <a16:creationId xmlns:a16="http://schemas.microsoft.com/office/drawing/2014/main" id="{FEF277BC-ACA6-447F-A9B3-0845C35656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E1E9AC7-FB2E-4760-8069-C5421BBBBB8E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FC215DB-A08B-48D0-B3FC-31D0DD9889D8}"/>
              </a:ext>
            </a:extLst>
          </p:cNvPr>
          <p:cNvGrpSpPr/>
          <p:nvPr/>
        </p:nvGrpSpPr>
        <p:grpSpPr>
          <a:xfrm>
            <a:off x="6887919" y="1292816"/>
            <a:ext cx="1415004" cy="1253666"/>
            <a:chOff x="592232" y="1298150"/>
            <a:chExt cx="1415004" cy="1253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680A1C9-44F0-45DA-B431-58D311E0DE99}"/>
                </a:ext>
              </a:extLst>
            </p:cNvPr>
            <p:cNvGrpSpPr/>
            <p:nvPr/>
          </p:nvGrpSpPr>
          <p:grpSpPr>
            <a:xfrm>
              <a:off x="592232" y="1298150"/>
              <a:ext cx="1356188" cy="1221019"/>
              <a:chOff x="592232" y="1298150"/>
              <a:chExt cx="1356188" cy="122101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3F568EB-1CC7-4D37-833C-CC406599626B}"/>
                  </a:ext>
                </a:extLst>
              </p:cNvPr>
              <p:cNvSpPr/>
              <p:nvPr/>
            </p:nvSpPr>
            <p:spPr>
              <a:xfrm>
                <a:off x="592232" y="1298150"/>
                <a:ext cx="1316386" cy="122101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000645B-F02D-4B79-88A8-17630671CF78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4D358FC-0722-4867-BCE1-1E47BE3B7C77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91" name="Graphic 90" descr="Document with solid fill">
                    <a:extLst>
                      <a:ext uri="{FF2B5EF4-FFF2-40B4-BE49-F238E27FC236}">
                        <a16:creationId xmlns:a16="http://schemas.microsoft.com/office/drawing/2014/main" id="{3D950A20-624F-420C-B1C1-9BD0063074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0D2D9474-B2F5-4156-8761-61F434FBC3A1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A90A70B4-2875-48C2-835F-64983CC3DEA2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0F6DDF92-B21D-43E1-8596-6E2A4B6656D1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90" name="Graphic 89" descr="Open folder outline">
                    <a:extLst>
                      <a:ext uri="{FF2B5EF4-FFF2-40B4-BE49-F238E27FC236}">
                        <a16:creationId xmlns:a16="http://schemas.microsoft.com/office/drawing/2014/main" id="{55C51EF0-BCF4-4B5C-B088-23DB17A022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BA2A878-25A8-468D-A498-106C271F6491}"/>
                </a:ext>
              </a:extLst>
            </p:cNvPr>
            <p:cNvSpPr txBox="1"/>
            <p:nvPr/>
          </p:nvSpPr>
          <p:spPr>
            <a:xfrm>
              <a:off x="1607405" y="2274817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v2</a:t>
              </a: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1C4CD15-8348-4E75-8037-AE252C1D5EB5}"/>
              </a:ext>
            </a:extLst>
          </p:cNvPr>
          <p:cNvCxnSpPr/>
          <p:nvPr/>
        </p:nvCxnSpPr>
        <p:spPr>
          <a:xfrm>
            <a:off x="4071026" y="1885584"/>
            <a:ext cx="720000" cy="528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5236A19-13C8-41DD-BB71-C04AC4C769B3}"/>
              </a:ext>
            </a:extLst>
          </p:cNvPr>
          <p:cNvCxnSpPr>
            <a:cxnSpLocks/>
          </p:cNvCxnSpPr>
          <p:nvPr/>
        </p:nvCxnSpPr>
        <p:spPr>
          <a:xfrm>
            <a:off x="2029755" y="1880312"/>
            <a:ext cx="720000" cy="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ED3CA3-1BBA-449C-B29B-5CF292386808}"/>
              </a:ext>
            </a:extLst>
          </p:cNvPr>
          <p:cNvSpPr txBox="1"/>
          <p:nvPr/>
        </p:nvSpPr>
        <p:spPr>
          <a:xfrm>
            <a:off x="721952" y="28861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repository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89A2E6-51BF-4040-A4A7-74E3F997DF96}"/>
              </a:ext>
            </a:extLst>
          </p:cNvPr>
          <p:cNvSpPr txBox="1"/>
          <p:nvPr/>
        </p:nvSpPr>
        <p:spPr>
          <a:xfrm>
            <a:off x="3547979" y="2702337"/>
            <a:ext cx="191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Lexie Readable" pitchFamily="2" charset="0"/>
                <a:ea typeface="Lexie Readable" pitchFamily="2" charset="0"/>
              </a:rPr>
              <a:t>add</a:t>
            </a:r>
            <a:r>
              <a:rPr lang="en-GB" dirty="0">
                <a:latin typeface="Lexie Readable" pitchFamily="2" charset="0"/>
                <a:ea typeface="Lexie Readable" pitchFamily="2" charset="0"/>
              </a:rPr>
              <a:t> changes to staging area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8D201E6-2B85-485E-82E0-CD8DBFFBF9C7}"/>
              </a:ext>
            </a:extLst>
          </p:cNvPr>
          <p:cNvCxnSpPr>
            <a:cxnSpLocks/>
          </p:cNvCxnSpPr>
          <p:nvPr/>
        </p:nvCxnSpPr>
        <p:spPr>
          <a:xfrm flipH="1" flipV="1">
            <a:off x="6503263" y="1887531"/>
            <a:ext cx="2080" cy="805500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FE1AC46-FF13-430F-9E05-5E7110A14E9A}"/>
              </a:ext>
            </a:extLst>
          </p:cNvPr>
          <p:cNvCxnSpPr/>
          <p:nvPr/>
        </p:nvCxnSpPr>
        <p:spPr>
          <a:xfrm>
            <a:off x="6143263" y="1887531"/>
            <a:ext cx="720000" cy="528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DD2BC829-84EB-43F0-989E-75B5AFEAAB3F}"/>
              </a:ext>
            </a:extLst>
          </p:cNvPr>
          <p:cNvSpPr txBox="1"/>
          <p:nvPr/>
        </p:nvSpPr>
        <p:spPr>
          <a:xfrm>
            <a:off x="5703903" y="2698312"/>
            <a:ext cx="191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Lexie Readable" pitchFamily="2" charset="0"/>
                <a:ea typeface="Lexie Readable" pitchFamily="2" charset="0"/>
              </a:rPr>
              <a:t>commit</a:t>
            </a:r>
            <a:r>
              <a:rPr lang="en-GB" dirty="0">
                <a:latin typeface="Lexie Readable" pitchFamily="2" charset="0"/>
                <a:ea typeface="Lexie Readable" pitchFamily="2" charset="0"/>
              </a:rPr>
              <a:t> changes to the history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E380F46-0E20-408A-AC9F-0BF14CE64582}"/>
              </a:ext>
            </a:extLst>
          </p:cNvPr>
          <p:cNvGrpSpPr/>
          <p:nvPr/>
        </p:nvGrpSpPr>
        <p:grpSpPr>
          <a:xfrm>
            <a:off x="697577" y="4448589"/>
            <a:ext cx="1416301" cy="1220820"/>
            <a:chOff x="592232" y="1298151"/>
            <a:chExt cx="1416301" cy="1220820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21CFE5D2-B723-4999-8BA1-3E896D64FDCA}"/>
                </a:ext>
              </a:extLst>
            </p:cNvPr>
            <p:cNvSpPr/>
            <p:nvPr/>
          </p:nvSpPr>
          <p:spPr>
            <a:xfrm>
              <a:off x="592232" y="1298151"/>
              <a:ext cx="1316386" cy="12020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67EA1C1-F5BB-46C6-844E-4B6E8D9396E9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5484ADE-2FD0-4FA3-A10F-0171D2F496FA}"/>
              </a:ext>
            </a:extLst>
          </p:cNvPr>
          <p:cNvGrpSpPr/>
          <p:nvPr/>
        </p:nvGrpSpPr>
        <p:grpSpPr>
          <a:xfrm>
            <a:off x="701956" y="4453869"/>
            <a:ext cx="1351809" cy="1139648"/>
            <a:chOff x="12369421" y="540290"/>
            <a:chExt cx="1351809" cy="1139648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BCF0F911-B20B-4AF1-A72A-647F5C20C6F5}"/>
                </a:ext>
              </a:extLst>
            </p:cNvPr>
            <p:cNvGrpSpPr/>
            <p:nvPr/>
          </p:nvGrpSpPr>
          <p:grpSpPr>
            <a:xfrm>
              <a:off x="12369421" y="540290"/>
              <a:ext cx="1351809" cy="540000"/>
              <a:chOff x="12369421" y="540290"/>
              <a:chExt cx="1351809" cy="540000"/>
            </a:xfrm>
          </p:grpSpPr>
          <p:pic>
            <p:nvPicPr>
              <p:cNvPr id="194" name="Graphic 193" descr="Document with solid fill">
                <a:extLst>
                  <a:ext uri="{FF2B5EF4-FFF2-40B4-BE49-F238E27FC236}">
                    <a16:creationId xmlns:a16="http://schemas.microsoft.com/office/drawing/2014/main" id="{9EC795F8-A207-49DD-958E-DAF03A762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B8DDD263-7A19-4C31-B978-F15F4AB61D1C}"/>
                  </a:ext>
                </a:extLst>
              </p:cNvPr>
              <p:cNvSpPr txBox="1"/>
              <p:nvPr/>
            </p:nvSpPr>
            <p:spPr>
              <a:xfrm>
                <a:off x="12823064" y="803291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myfile.txt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9A618924-E744-4802-B6C2-ADD4845974E8}"/>
                </a:ext>
              </a:extLst>
            </p:cNvPr>
            <p:cNvGrpSpPr/>
            <p:nvPr/>
          </p:nvGrpSpPr>
          <p:grpSpPr>
            <a:xfrm>
              <a:off x="12464957" y="1258219"/>
              <a:ext cx="963663" cy="421719"/>
              <a:chOff x="12464957" y="1258219"/>
              <a:chExt cx="963663" cy="421719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04251E8-98C0-4625-8BD8-71EEA07F5EB6}"/>
                  </a:ext>
                </a:extLst>
              </p:cNvPr>
              <p:cNvSpPr txBox="1"/>
              <p:nvPr/>
            </p:nvSpPr>
            <p:spPr>
              <a:xfrm>
                <a:off x="12823064" y="1402939"/>
                <a:ext cx="6055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.git</a:t>
                </a:r>
              </a:p>
            </p:txBody>
          </p:sp>
          <p:pic>
            <p:nvPicPr>
              <p:cNvPr id="193" name="Graphic 192" descr="Open folder outline">
                <a:extLst>
                  <a:ext uri="{FF2B5EF4-FFF2-40B4-BE49-F238E27FC236}">
                    <a16:creationId xmlns:a16="http://schemas.microsoft.com/office/drawing/2014/main" id="{0B58BCA2-A95A-4ECD-9A8F-6C12AC002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464957" y="1258219"/>
                <a:ext cx="421719" cy="421719"/>
              </a:xfrm>
              <a:prstGeom prst="rect">
                <a:avLst/>
              </a:prstGeom>
            </p:spPr>
          </p:pic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E00ED1E-D0B1-4953-8592-04C4599B6ABE}"/>
              </a:ext>
            </a:extLst>
          </p:cNvPr>
          <p:cNvGrpSpPr/>
          <p:nvPr/>
        </p:nvGrpSpPr>
        <p:grpSpPr>
          <a:xfrm>
            <a:off x="2712523" y="4448589"/>
            <a:ext cx="1416301" cy="1220820"/>
            <a:chOff x="592232" y="1298151"/>
            <a:chExt cx="1416301" cy="122082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E1F89961-B3E4-4844-8F93-8CB12E1FC3CE}"/>
                </a:ext>
              </a:extLst>
            </p:cNvPr>
            <p:cNvGrpSpPr/>
            <p:nvPr/>
          </p:nvGrpSpPr>
          <p:grpSpPr>
            <a:xfrm>
              <a:off x="592232" y="1298151"/>
              <a:ext cx="1356188" cy="1202076"/>
              <a:chOff x="592232" y="1298151"/>
              <a:chExt cx="1356188" cy="1202076"/>
            </a:xfrm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177F281E-0420-45D4-A6AD-8574800C17B1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B5493EBA-237B-4B65-8622-595985A809BA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FC25ECCE-045A-437E-A5AE-46BD31F16E7C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246" name="Graphic 245" descr="Document with solid fill">
                    <a:extLst>
                      <a:ext uri="{FF2B5EF4-FFF2-40B4-BE49-F238E27FC236}">
                        <a16:creationId xmlns:a16="http://schemas.microsoft.com/office/drawing/2014/main" id="{2E060BDC-8105-412A-9566-FDBCF43E28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247" name="TextBox 246">
                    <a:extLst>
                      <a:ext uri="{FF2B5EF4-FFF2-40B4-BE49-F238E27FC236}">
                        <a16:creationId xmlns:a16="http://schemas.microsoft.com/office/drawing/2014/main" id="{FD9A61DE-6F9C-4135-80AC-81E9288DA4C0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26A0410E-114B-409A-8C6E-01060FC3A9A8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244" name="TextBox 243">
                    <a:extLst>
                      <a:ext uri="{FF2B5EF4-FFF2-40B4-BE49-F238E27FC236}">
                        <a16:creationId xmlns:a16="http://schemas.microsoft.com/office/drawing/2014/main" id="{402AF00C-A67D-4705-AF24-5C159407D5D4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245" name="Graphic 244" descr="Open folder outline">
                    <a:extLst>
                      <a:ext uri="{FF2B5EF4-FFF2-40B4-BE49-F238E27FC236}">
                        <a16:creationId xmlns:a16="http://schemas.microsoft.com/office/drawing/2014/main" id="{E987D39A-842C-40F0-B1F1-4ED67CE994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5DD56057-3370-42F6-91C2-BE30946785AF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95B38D23-41B6-4935-B1B2-AED08ADCBFB2}"/>
              </a:ext>
            </a:extLst>
          </p:cNvPr>
          <p:cNvSpPr txBox="1"/>
          <p:nvPr/>
        </p:nvSpPr>
        <p:spPr>
          <a:xfrm>
            <a:off x="1661473" y="3890685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add mypic.jpg 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D9E63A03-2565-4164-87A8-4FBB62CDC121}"/>
              </a:ext>
            </a:extLst>
          </p:cNvPr>
          <p:cNvCxnSpPr>
            <a:cxnSpLocks/>
          </p:cNvCxnSpPr>
          <p:nvPr/>
        </p:nvCxnSpPr>
        <p:spPr>
          <a:xfrm flipH="1" flipV="1">
            <a:off x="2337345" y="4230000"/>
            <a:ext cx="1486" cy="810000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818AA27F-E140-4FF0-82CB-C35501CD89C4}"/>
              </a:ext>
            </a:extLst>
          </p:cNvPr>
          <p:cNvCxnSpPr>
            <a:cxnSpLocks/>
          </p:cNvCxnSpPr>
          <p:nvPr/>
        </p:nvCxnSpPr>
        <p:spPr>
          <a:xfrm flipH="1" flipV="1">
            <a:off x="4371481" y="4230000"/>
            <a:ext cx="2080" cy="810000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E179577-F249-4283-8AF3-9D1324822C6B}"/>
              </a:ext>
            </a:extLst>
          </p:cNvPr>
          <p:cNvGrpSpPr/>
          <p:nvPr/>
        </p:nvGrpSpPr>
        <p:grpSpPr>
          <a:xfrm>
            <a:off x="4787582" y="4478199"/>
            <a:ext cx="1416301" cy="1220820"/>
            <a:chOff x="592232" y="1298151"/>
            <a:chExt cx="1416301" cy="1220820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26F8D82C-A208-4790-BABF-0B2D2A07F615}"/>
                </a:ext>
              </a:extLst>
            </p:cNvPr>
            <p:cNvGrpSpPr/>
            <p:nvPr/>
          </p:nvGrpSpPr>
          <p:grpSpPr>
            <a:xfrm>
              <a:off x="592232" y="1298151"/>
              <a:ext cx="1356188" cy="1202076"/>
              <a:chOff x="592232" y="1298151"/>
              <a:chExt cx="1356188" cy="1202076"/>
            </a:xfrm>
          </p:grpSpPr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86971E6E-3602-455B-A491-9FDA489C6405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4CD9D7EA-C33D-48AB-8501-3466819F64DF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A5FF1352-91CE-41AA-B4E8-D18E51F94749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264" name="Graphic 263" descr="Document with solid fill">
                    <a:extLst>
                      <a:ext uri="{FF2B5EF4-FFF2-40B4-BE49-F238E27FC236}">
                        <a16:creationId xmlns:a16="http://schemas.microsoft.com/office/drawing/2014/main" id="{86871289-6D2D-422B-B20B-16540A9EC4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60D8D725-0195-4DDD-A5AB-291E9AACB4B3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DC550EF0-87ED-499D-A6FC-ECABE1183E26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262" name="TextBox 261">
                    <a:extLst>
                      <a:ext uri="{FF2B5EF4-FFF2-40B4-BE49-F238E27FC236}">
                        <a16:creationId xmlns:a16="http://schemas.microsoft.com/office/drawing/2014/main" id="{A2EB8AF2-D019-47CD-8D7D-FA169D1F22D0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263" name="Graphic 262" descr="Open folder outline">
                    <a:extLst>
                      <a:ext uri="{FF2B5EF4-FFF2-40B4-BE49-F238E27FC236}">
                        <a16:creationId xmlns:a16="http://schemas.microsoft.com/office/drawing/2014/main" id="{D50BCF8D-192B-44C5-B84D-2C1197D7B2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1AA21C3B-EF7F-4D65-B048-EB869CA4F523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9FABBD4-BD16-4F06-BAFD-F1C972A02408}"/>
              </a:ext>
            </a:extLst>
          </p:cNvPr>
          <p:cNvGrpSpPr/>
          <p:nvPr/>
        </p:nvGrpSpPr>
        <p:grpSpPr>
          <a:xfrm>
            <a:off x="6862640" y="4443254"/>
            <a:ext cx="1405343" cy="1941638"/>
            <a:chOff x="592232" y="1298150"/>
            <a:chExt cx="1405343" cy="1941638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357E9AD8-77B6-4AF0-8E21-B07D48960032}"/>
                </a:ext>
              </a:extLst>
            </p:cNvPr>
            <p:cNvGrpSpPr/>
            <p:nvPr/>
          </p:nvGrpSpPr>
          <p:grpSpPr>
            <a:xfrm>
              <a:off x="592232" y="1298150"/>
              <a:ext cx="1356188" cy="1932001"/>
              <a:chOff x="592232" y="1298150"/>
              <a:chExt cx="1356188" cy="1932001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42E1317-B753-4018-B38E-5762F18AEAF9}"/>
                  </a:ext>
                </a:extLst>
              </p:cNvPr>
              <p:cNvSpPr/>
              <p:nvPr/>
            </p:nvSpPr>
            <p:spPr>
              <a:xfrm>
                <a:off x="592232" y="1298150"/>
                <a:ext cx="1316386" cy="19320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74BC6B97-8D5D-4871-8B0E-B16DF5CBDAE7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CCBFC983-269B-4427-8954-B0623BAE58EF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275" name="Graphic 274" descr="Document with solid fill">
                    <a:extLst>
                      <a:ext uri="{FF2B5EF4-FFF2-40B4-BE49-F238E27FC236}">
                        <a16:creationId xmlns:a16="http://schemas.microsoft.com/office/drawing/2014/main" id="{95FEA51F-81A6-4950-ADCE-99C4AAAE6C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276" name="TextBox 275">
                    <a:extLst>
                      <a:ext uri="{FF2B5EF4-FFF2-40B4-BE49-F238E27FC236}">
                        <a16:creationId xmlns:a16="http://schemas.microsoft.com/office/drawing/2014/main" id="{6F93002D-AAC0-4A60-B011-B52F19E8E99C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6C4B875D-4D5F-4620-BF8B-D66E2E937D51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DB37CC1D-E9D6-40C7-BBC0-6E4397224BE5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274" name="Graphic 273" descr="Open folder outline">
                    <a:extLst>
                      <a:ext uri="{FF2B5EF4-FFF2-40B4-BE49-F238E27FC236}">
                        <a16:creationId xmlns:a16="http://schemas.microsoft.com/office/drawing/2014/main" id="{87F22142-015E-48EF-87BA-F977E6D3DE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09E3E07-D277-4953-9ADE-9FA522C523BC}"/>
                </a:ext>
              </a:extLst>
            </p:cNvPr>
            <p:cNvSpPr txBox="1"/>
            <p:nvPr/>
          </p:nvSpPr>
          <p:spPr>
            <a:xfrm>
              <a:off x="1597744" y="2962789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v2</a:t>
              </a:r>
            </a:p>
          </p:txBody>
        </p:sp>
      </p:grp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9666C95D-CC8F-49D6-8F17-399849717B39}"/>
              </a:ext>
            </a:extLst>
          </p:cNvPr>
          <p:cNvCxnSpPr/>
          <p:nvPr/>
        </p:nvCxnSpPr>
        <p:spPr>
          <a:xfrm>
            <a:off x="4045747" y="5036022"/>
            <a:ext cx="720000" cy="528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DA79EFC3-63D3-4E87-BCA4-F844BE3F3D2B}"/>
              </a:ext>
            </a:extLst>
          </p:cNvPr>
          <p:cNvCxnSpPr>
            <a:cxnSpLocks/>
          </p:cNvCxnSpPr>
          <p:nvPr/>
        </p:nvCxnSpPr>
        <p:spPr>
          <a:xfrm>
            <a:off x="2004476" y="5030750"/>
            <a:ext cx="720000" cy="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BDA34C31-4638-449A-96FD-CB1D061E2DEF}"/>
              </a:ext>
            </a:extLst>
          </p:cNvPr>
          <p:cNvSpPr txBox="1"/>
          <p:nvPr/>
        </p:nvSpPr>
        <p:spPr>
          <a:xfrm>
            <a:off x="3496400" y="3613686"/>
            <a:ext cx="191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Lexie Readable" pitchFamily="2" charset="0"/>
                <a:ea typeface="Lexie Readable" pitchFamily="2" charset="0"/>
              </a:rPr>
              <a:t>add</a:t>
            </a:r>
            <a:r>
              <a:rPr lang="en-GB" dirty="0">
                <a:latin typeface="Lexie Readable" pitchFamily="2" charset="0"/>
                <a:ea typeface="Lexie Readable" pitchFamily="2" charset="0"/>
              </a:rPr>
              <a:t> changes to staging area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A1040DA-60AC-4DA1-AD6D-6DD293757EA8}"/>
              </a:ext>
            </a:extLst>
          </p:cNvPr>
          <p:cNvCxnSpPr>
            <a:cxnSpLocks/>
          </p:cNvCxnSpPr>
          <p:nvPr/>
        </p:nvCxnSpPr>
        <p:spPr>
          <a:xfrm flipH="1" flipV="1">
            <a:off x="6477984" y="4230000"/>
            <a:ext cx="2080" cy="810000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27463DDE-7C8A-4D08-9912-ACB48A3F10BC}"/>
              </a:ext>
            </a:extLst>
          </p:cNvPr>
          <p:cNvCxnSpPr/>
          <p:nvPr/>
        </p:nvCxnSpPr>
        <p:spPr>
          <a:xfrm>
            <a:off x="6117984" y="5037969"/>
            <a:ext cx="720000" cy="528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>
            <a:extLst>
              <a:ext uri="{FF2B5EF4-FFF2-40B4-BE49-F238E27FC236}">
                <a16:creationId xmlns:a16="http://schemas.microsoft.com/office/drawing/2014/main" id="{CECF4DDB-C931-4AE2-93CD-BC46D8A4A5B2}"/>
              </a:ext>
            </a:extLst>
          </p:cNvPr>
          <p:cNvSpPr txBox="1"/>
          <p:nvPr/>
        </p:nvSpPr>
        <p:spPr>
          <a:xfrm>
            <a:off x="5703903" y="3613686"/>
            <a:ext cx="191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Lexie Readable" pitchFamily="2" charset="0"/>
                <a:ea typeface="Lexie Readable" pitchFamily="2" charset="0"/>
              </a:rPr>
              <a:t>commit</a:t>
            </a:r>
            <a:r>
              <a:rPr lang="en-GB" dirty="0">
                <a:latin typeface="Lexie Readable" pitchFamily="2" charset="0"/>
                <a:ea typeface="Lexie Readable" pitchFamily="2" charset="0"/>
              </a:rPr>
              <a:t> changes to the history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51B957C-32A9-4115-81FC-6062170952AA}"/>
              </a:ext>
            </a:extLst>
          </p:cNvPr>
          <p:cNvSpPr txBox="1"/>
          <p:nvPr/>
        </p:nvSpPr>
        <p:spPr>
          <a:xfrm>
            <a:off x="3170545" y="5842818"/>
            <a:ext cx="89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  <a:latin typeface="Lexie Readable" pitchFamily="2" charset="0"/>
                <a:ea typeface="Lexie Readable" pitchFamily="2" charset="0"/>
              </a:rPr>
              <a:t>mypic.jpg</a:t>
            </a:r>
          </a:p>
        </p:txBody>
      </p:sp>
      <p:pic>
        <p:nvPicPr>
          <p:cNvPr id="284" name="Graphic 283" descr="Image with solid fill">
            <a:extLst>
              <a:ext uri="{FF2B5EF4-FFF2-40B4-BE49-F238E27FC236}">
                <a16:creationId xmlns:a16="http://schemas.microsoft.com/office/drawing/2014/main" id="{CDD0E1DE-6C27-48BB-BBFD-5B6E155A4B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58457" y="5684948"/>
            <a:ext cx="457200" cy="457200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E39BAB3B-ED0A-4A5B-B78E-2C2D05E5C3BE}"/>
              </a:ext>
            </a:extLst>
          </p:cNvPr>
          <p:cNvSpPr txBox="1"/>
          <p:nvPr/>
        </p:nvSpPr>
        <p:spPr>
          <a:xfrm>
            <a:off x="5295145" y="5842818"/>
            <a:ext cx="89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Lexie Readable" pitchFamily="2" charset="0"/>
                <a:ea typeface="Lexie Readable" pitchFamily="2" charset="0"/>
              </a:rPr>
              <a:t>mypic.jpg</a:t>
            </a:r>
          </a:p>
        </p:txBody>
      </p:sp>
      <p:pic>
        <p:nvPicPr>
          <p:cNvPr id="286" name="Graphic 285" descr="Image with solid fill">
            <a:extLst>
              <a:ext uri="{FF2B5EF4-FFF2-40B4-BE49-F238E27FC236}">
                <a16:creationId xmlns:a16="http://schemas.microsoft.com/office/drawing/2014/main" id="{AAED9A53-A95D-47D0-B08F-24B1BF775A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83057" y="5684948"/>
            <a:ext cx="457200" cy="457200"/>
          </a:xfrm>
          <a:prstGeom prst="rect">
            <a:avLst/>
          </a:prstGeom>
        </p:spPr>
      </p:pic>
      <p:sp>
        <p:nvSpPr>
          <p:cNvPr id="287" name="TextBox 286">
            <a:extLst>
              <a:ext uri="{FF2B5EF4-FFF2-40B4-BE49-F238E27FC236}">
                <a16:creationId xmlns:a16="http://schemas.microsoft.com/office/drawing/2014/main" id="{39EA34D0-D939-4A9E-BA9C-55C4CB07D735}"/>
              </a:ext>
            </a:extLst>
          </p:cNvPr>
          <p:cNvSpPr txBox="1"/>
          <p:nvPr/>
        </p:nvSpPr>
        <p:spPr>
          <a:xfrm>
            <a:off x="7335768" y="5842818"/>
            <a:ext cx="89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exie Readable" pitchFamily="2" charset="0"/>
                <a:ea typeface="Lexie Readable" pitchFamily="2" charset="0"/>
              </a:rPr>
              <a:t>mypic.jpg</a:t>
            </a:r>
          </a:p>
        </p:txBody>
      </p:sp>
      <p:pic>
        <p:nvPicPr>
          <p:cNvPr id="288" name="Graphic 287" descr="Image with solid fill">
            <a:extLst>
              <a:ext uri="{FF2B5EF4-FFF2-40B4-BE49-F238E27FC236}">
                <a16:creationId xmlns:a16="http://schemas.microsoft.com/office/drawing/2014/main" id="{91AAE707-B908-4591-9D8A-49D70E5760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23680" y="5684948"/>
            <a:ext cx="457200" cy="457200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32329027-E1B9-4886-B2C0-7F8458CA7F30}"/>
              </a:ext>
            </a:extLst>
          </p:cNvPr>
          <p:cNvSpPr txBox="1"/>
          <p:nvPr/>
        </p:nvSpPr>
        <p:spPr>
          <a:xfrm rot="16200000">
            <a:off x="-89205" y="176452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Lexie Readable" pitchFamily="2" charset="0"/>
                <a:ea typeface="Lexie Readable" pitchFamily="2" charset="0"/>
              </a:rPr>
              <a:t>edit a file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5B8D201-0D63-4735-8F78-91EE4463A0DF}"/>
              </a:ext>
            </a:extLst>
          </p:cNvPr>
          <p:cNvSpPr txBox="1"/>
          <p:nvPr/>
        </p:nvSpPr>
        <p:spPr>
          <a:xfrm rot="16200000">
            <a:off x="-77984" y="487851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Lexie Readable" pitchFamily="2" charset="0"/>
                <a:ea typeface="Lexie Readable" pitchFamily="2" charset="0"/>
              </a:rPr>
              <a:t>add a file</a:t>
            </a:r>
          </a:p>
        </p:txBody>
      </p:sp>
      <p:graphicFrame>
        <p:nvGraphicFramePr>
          <p:cNvPr id="122" name="Table 15">
            <a:extLst>
              <a:ext uri="{FF2B5EF4-FFF2-40B4-BE49-F238E27FC236}">
                <a16:creationId xmlns:a16="http://schemas.microsoft.com/office/drawing/2014/main" id="{34B9F51F-95C8-410D-8FA7-60EFBC493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18053"/>
              </p:ext>
            </p:extLst>
          </p:nvPr>
        </p:nvGraphicFramePr>
        <p:xfrm>
          <a:off x="8505238" y="391384"/>
          <a:ext cx="337437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468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2043906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make a local copy of a GitLab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671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fetch / status / show / log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get info about your repository, and compare to the GitLab version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09871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changes to the staging list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locally store a set of repository changes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653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upload changes from the local repository version to GitLab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534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download changes from the GitLab repository to your local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39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local file &amp; remove it from local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local untracked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local repository to a particular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conflict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and GitLab changes to the same file(s)! Help!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06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7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58" grpId="0"/>
      <p:bldP spid="13" grpId="0"/>
      <p:bldP spid="65" grpId="0"/>
      <p:bldP spid="181" grpId="0"/>
      <p:bldP spid="252" grpId="0"/>
      <p:bldP spid="279" grpId="0"/>
      <p:bldP spid="282" grpId="0"/>
      <p:bldP spid="283" grpId="0"/>
      <p:bldP spid="285" grpId="0"/>
      <p:bldP spid="287" grpId="0"/>
      <p:bldP spid="2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Commit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0D89-5B58-4477-9083-1B8FC8AE0B09}"/>
              </a:ext>
            </a:extLst>
          </p:cNvPr>
          <p:cNvSpPr txBox="1"/>
          <p:nvPr/>
        </p:nvSpPr>
        <p:spPr>
          <a:xfrm>
            <a:off x="887239" y="1321805"/>
            <a:ext cx="10402431" cy="4093428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echo "Hello World!" &gt; newfile.txt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status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On branch master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Your branch is up to date with 'origin/master'.</a:t>
            </a:r>
          </a:p>
          <a:p>
            <a:endParaRPr lang="en-GB" sz="20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Untracked files: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 (use "git add &lt;file&gt;..." to include in what will be committed)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       newfile.txt</a:t>
            </a:r>
          </a:p>
          <a:p>
            <a:endParaRPr lang="en-GB" sz="20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nothing added to commit but untracked files present (use "git add" to track)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930080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Commit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0D89-5B58-4477-9083-1B8FC8AE0B09}"/>
              </a:ext>
            </a:extLst>
          </p:cNvPr>
          <p:cNvSpPr txBox="1"/>
          <p:nvPr/>
        </p:nvSpPr>
        <p:spPr>
          <a:xfrm>
            <a:off x="858664" y="2199151"/>
            <a:ext cx="10402431" cy="378565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add </a:t>
            </a:r>
            <a:r>
              <a:rPr lang="en-GB" sz="2000" i="1" dirty="0">
                <a:solidFill>
                  <a:srgbClr val="4FDE16"/>
                </a:solidFill>
                <a:latin typeface="Consolas" panose="020B0609020204030204" pitchFamily="49" charset="0"/>
              </a:rPr>
              <a:t>&lt;file&gt;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add newfile.txt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status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On branch master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Your branch is up to date with 'origin/master'.</a:t>
            </a:r>
          </a:p>
          <a:p>
            <a:endParaRPr lang="en-GB" sz="20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Changes to be committed: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 (use "git restore --staged &lt;file&gt;..." to </a:t>
            </a:r>
            <a:r>
              <a:rPr lang="en-GB" sz="2000" dirty="0" err="1">
                <a:solidFill>
                  <a:srgbClr val="4FDE16"/>
                </a:solidFill>
                <a:latin typeface="Consolas" panose="020B0609020204030204" pitchFamily="49" charset="0"/>
              </a:rPr>
              <a:t>unstage</a:t>
            </a:r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       new file:   newfile.txt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E7872D3-B0BC-4A08-93D8-4F5AB1FB8414}"/>
              </a:ext>
            </a:extLst>
          </p:cNvPr>
          <p:cNvSpPr txBox="1">
            <a:spLocks/>
          </p:cNvSpPr>
          <p:nvPr/>
        </p:nvSpPr>
        <p:spPr>
          <a:xfrm>
            <a:off x="4944341" y="1400064"/>
            <a:ext cx="6316754" cy="5420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Could also use </a:t>
            </a:r>
            <a:r>
              <a:rPr lang="en-GB" i="1" dirty="0"/>
              <a:t>git add --all</a:t>
            </a:r>
            <a:r>
              <a:rPr lang="en-GB" dirty="0"/>
              <a:t> to stage all changes</a:t>
            </a:r>
            <a:endParaRPr lang="en-GB" i="1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866C97B-1C22-41B5-83C5-440B2E1358B8}"/>
              </a:ext>
            </a:extLst>
          </p:cNvPr>
          <p:cNvSpPr/>
          <p:nvPr/>
        </p:nvSpPr>
        <p:spPr>
          <a:xfrm rot="19447983" flipH="1" flipV="1">
            <a:off x="3530945" y="1500140"/>
            <a:ext cx="1718003" cy="716308"/>
          </a:xfrm>
          <a:prstGeom prst="arc">
            <a:avLst>
              <a:gd name="adj1" fmla="val 12332796"/>
              <a:gd name="adj2" fmla="val 20388257"/>
            </a:avLst>
          </a:prstGeom>
          <a:noFill/>
          <a:ln w="19050">
            <a:solidFill>
              <a:srgbClr val="4FDE1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Commit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B0D89-5B58-4477-9083-1B8FC8AE0B09}"/>
              </a:ext>
            </a:extLst>
          </p:cNvPr>
          <p:cNvSpPr txBox="1"/>
          <p:nvPr/>
        </p:nvSpPr>
        <p:spPr>
          <a:xfrm>
            <a:off x="808719" y="1326624"/>
            <a:ext cx="10402431" cy="378565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commit -m "Added new file.“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[master 909fda6] Added new file.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1 file changed, 1 insertion(+)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create mode 100644 newfile.txt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status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On branch master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Your branch is ahead of 'origin/master' by 1 commit.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 (use "git push" to publish your local commits)</a:t>
            </a:r>
          </a:p>
          <a:p>
            <a:endParaRPr lang="en-GB" sz="20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nothing to commit, working tree clean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CB5C7AC-B057-4045-8291-4A375CE4B36C}"/>
              </a:ext>
            </a:extLst>
          </p:cNvPr>
          <p:cNvSpPr txBox="1">
            <a:spLocks/>
          </p:cNvSpPr>
          <p:nvPr/>
        </p:nvSpPr>
        <p:spPr>
          <a:xfrm>
            <a:off x="7463848" y="5298773"/>
            <a:ext cx="3042276" cy="984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Notification that your local repository is ahead of the remote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95E4765-1DD8-4212-B73F-67899B60999B}"/>
              </a:ext>
            </a:extLst>
          </p:cNvPr>
          <p:cNvSpPr/>
          <p:nvPr/>
        </p:nvSpPr>
        <p:spPr>
          <a:xfrm flipH="1" flipV="1">
            <a:off x="6431396" y="2810043"/>
            <a:ext cx="2064904" cy="2752724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rgbClr val="4FDE1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00E6F6-24CC-46E2-8F75-D00463EC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Setup a GitLab repository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73895-2FB4-4073-AF19-5A8C84DB2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1"/>
          <a:stretch/>
        </p:blipFill>
        <p:spPr>
          <a:xfrm>
            <a:off x="1980000" y="1080000"/>
            <a:ext cx="8487554" cy="504000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0E22C11-5614-4855-B90A-47927E21B7D8}"/>
              </a:ext>
            </a:extLst>
          </p:cNvPr>
          <p:cNvSpPr txBox="1">
            <a:spLocks/>
          </p:cNvSpPr>
          <p:nvPr/>
        </p:nvSpPr>
        <p:spPr>
          <a:xfrm>
            <a:off x="6692467" y="4379123"/>
            <a:ext cx="1471145" cy="491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65598282-DE10-4B22-B92C-BE1E814281DD}"/>
              </a:ext>
            </a:extLst>
          </p:cNvPr>
          <p:cNvSpPr/>
          <p:nvPr/>
        </p:nvSpPr>
        <p:spPr>
          <a:xfrm rot="5400000" flipH="1">
            <a:off x="5394666" y="3502174"/>
            <a:ext cx="1361609" cy="1555215"/>
          </a:xfrm>
          <a:prstGeom prst="arc">
            <a:avLst/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B97011-B181-4591-A430-7A21E58B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Push local changes up to GitLab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DFFCCB-6A57-41A6-A499-84B006BC4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5" r="21483" b="73175"/>
          <a:stretch/>
        </p:blipFill>
        <p:spPr>
          <a:xfrm>
            <a:off x="1154653" y="3776540"/>
            <a:ext cx="2366688" cy="97918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1E2961-D2BB-443B-A378-E0D7E0540780}"/>
              </a:ext>
            </a:extLst>
          </p:cNvPr>
          <p:cNvCxnSpPr>
            <a:cxnSpLocks/>
          </p:cNvCxnSpPr>
          <p:nvPr/>
        </p:nvCxnSpPr>
        <p:spPr>
          <a:xfrm>
            <a:off x="853685" y="3692660"/>
            <a:ext cx="38838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300F018-8C59-47D9-9694-A54D5D0F72E5}"/>
              </a:ext>
            </a:extLst>
          </p:cNvPr>
          <p:cNvSpPr txBox="1">
            <a:spLocks/>
          </p:cNvSpPr>
          <p:nvPr/>
        </p:nvSpPr>
        <p:spPr>
          <a:xfrm>
            <a:off x="3628680" y="3306156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Remote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540413D-B52A-446F-9E64-EC8EC99195CD}"/>
              </a:ext>
            </a:extLst>
          </p:cNvPr>
          <p:cNvSpPr txBox="1">
            <a:spLocks/>
          </p:cNvSpPr>
          <p:nvPr/>
        </p:nvSpPr>
        <p:spPr>
          <a:xfrm>
            <a:off x="3628680" y="3783725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Local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C8D1D42A-DC91-45F1-A390-E1A005135248}"/>
              </a:ext>
            </a:extLst>
          </p:cNvPr>
          <p:cNvSpPr txBox="1">
            <a:spLocks/>
          </p:cNvSpPr>
          <p:nvPr/>
        </p:nvSpPr>
        <p:spPr>
          <a:xfrm>
            <a:off x="6174050" y="3687221"/>
            <a:ext cx="869063" cy="39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push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A9FF947-0625-4F44-9A31-6BC6CB660591}"/>
              </a:ext>
            </a:extLst>
          </p:cNvPr>
          <p:cNvSpPr/>
          <p:nvPr/>
        </p:nvSpPr>
        <p:spPr>
          <a:xfrm rot="5400000" flipH="1">
            <a:off x="4111233" y="3197117"/>
            <a:ext cx="2449327" cy="1316386"/>
          </a:xfrm>
          <a:prstGeom prst="arc">
            <a:avLst>
              <a:gd name="adj1" fmla="val 11119403"/>
              <a:gd name="adj2" fmla="val 21179468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93D078A2-FB64-4215-9168-A44D880D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40" y="2201321"/>
            <a:ext cx="1458284" cy="134529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C9D3ADD-2A22-43B1-812E-381F19598EF0}"/>
              </a:ext>
            </a:extLst>
          </p:cNvPr>
          <p:cNvGrpSpPr/>
          <p:nvPr/>
        </p:nvGrpSpPr>
        <p:grpSpPr>
          <a:xfrm>
            <a:off x="3723168" y="4385962"/>
            <a:ext cx="1405343" cy="1616886"/>
            <a:chOff x="3781504" y="4509500"/>
            <a:chExt cx="1405343" cy="16168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F3144F0-2B68-4091-8868-6CBCC46EF32B}"/>
                </a:ext>
              </a:extLst>
            </p:cNvPr>
            <p:cNvGrpSpPr/>
            <p:nvPr/>
          </p:nvGrpSpPr>
          <p:grpSpPr>
            <a:xfrm>
              <a:off x="3781504" y="4509500"/>
              <a:ext cx="1405343" cy="1616886"/>
              <a:chOff x="592232" y="1622902"/>
              <a:chExt cx="1405343" cy="161688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0D18938-ED17-402A-A770-E0C7C761B40E}"/>
                  </a:ext>
                </a:extLst>
              </p:cNvPr>
              <p:cNvGrpSpPr/>
              <p:nvPr/>
            </p:nvGrpSpPr>
            <p:grpSpPr>
              <a:xfrm>
                <a:off x="592232" y="1622902"/>
                <a:ext cx="1356188" cy="1607249"/>
                <a:chOff x="592232" y="1622902"/>
                <a:chExt cx="1356188" cy="1607249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82EA998-099B-4F3E-A9A7-C38C78352256}"/>
                    </a:ext>
                  </a:extLst>
                </p:cNvPr>
                <p:cNvSpPr/>
                <p:nvPr/>
              </p:nvSpPr>
              <p:spPr>
                <a:xfrm>
                  <a:off x="592232" y="1622902"/>
                  <a:ext cx="1316386" cy="160724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AFF68189-68B4-4BCF-A707-ECEB6EF11E5E}"/>
                    </a:ext>
                  </a:extLst>
                </p:cNvPr>
                <p:cNvGrpSpPr/>
                <p:nvPr/>
              </p:nvGrpSpPr>
              <p:grpSpPr>
                <a:xfrm>
                  <a:off x="596611" y="1655124"/>
                  <a:ext cx="1351809" cy="1360706"/>
                  <a:chOff x="12369421" y="891983"/>
                  <a:chExt cx="1351809" cy="1360706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68165EC7-A76F-430A-A1F0-D2ECB244C4DF}"/>
                      </a:ext>
                    </a:extLst>
                  </p:cNvPr>
                  <p:cNvGrpSpPr/>
                  <p:nvPr/>
                </p:nvGrpSpPr>
                <p:grpSpPr>
                  <a:xfrm>
                    <a:off x="12369421" y="891983"/>
                    <a:ext cx="1351809" cy="540000"/>
                    <a:chOff x="12369421" y="891983"/>
                    <a:chExt cx="1351809" cy="540000"/>
                  </a:xfrm>
                </p:grpSpPr>
                <p:pic>
                  <p:nvPicPr>
                    <p:cNvPr id="41" name="Graphic 40" descr="Document with solid fill">
                      <a:extLst>
                        <a:ext uri="{FF2B5EF4-FFF2-40B4-BE49-F238E27FC236}">
                          <a16:creationId xmlns:a16="http://schemas.microsoft.com/office/drawing/2014/main" id="{1399607E-EA5A-4548-801A-9FB580754D2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369421" y="891983"/>
                      <a:ext cx="540000" cy="54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9B29B66D-43BF-44C7-A617-DFD9BA8F1E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1154984"/>
                      <a:ext cx="8981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myfile.txt</a:t>
                      </a: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1DF32A97-37D9-462F-BB64-94EC71E4C43E}"/>
                      </a:ext>
                    </a:extLst>
                  </p:cNvPr>
                  <p:cNvGrpSpPr/>
                  <p:nvPr/>
                </p:nvGrpSpPr>
                <p:grpSpPr>
                  <a:xfrm>
                    <a:off x="12464957" y="1830970"/>
                    <a:ext cx="963663" cy="421719"/>
                    <a:chOff x="12464957" y="1830970"/>
                    <a:chExt cx="963663" cy="421719"/>
                  </a:xfrm>
                </p:grpSpPr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C8C498EC-F9F7-49CF-BEF8-EAD8D5BC46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1975690"/>
                      <a:ext cx="6055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.git</a:t>
                      </a:r>
                    </a:p>
                  </p:txBody>
                </p:sp>
                <p:pic>
                  <p:nvPicPr>
                    <p:cNvPr id="40" name="Graphic 39" descr="Open folder outline">
                      <a:extLst>
                        <a:ext uri="{FF2B5EF4-FFF2-40B4-BE49-F238E27FC236}">
                          <a16:creationId xmlns:a16="http://schemas.microsoft.com/office/drawing/2014/main" id="{308E93A6-79EE-40AB-91A3-16E15740577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464957" y="1830970"/>
                      <a:ext cx="421719" cy="421719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EEFF2F-2BF5-4FB5-8BAA-F1D0A4F92FF0}"/>
                  </a:ext>
                </a:extLst>
              </p:cNvPr>
              <p:cNvSpPr txBox="1"/>
              <p:nvPr/>
            </p:nvSpPr>
            <p:spPr>
              <a:xfrm>
                <a:off x="1597744" y="2962789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v2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F37CF2-44D2-4314-9A75-F02C78291892}"/>
                </a:ext>
              </a:extLst>
            </p:cNvPr>
            <p:cNvSpPr txBox="1"/>
            <p:nvPr/>
          </p:nvSpPr>
          <p:spPr>
            <a:xfrm>
              <a:off x="4254632" y="5222563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44" name="Graphic 43" descr="Image with solid fill">
              <a:extLst>
                <a:ext uri="{FF2B5EF4-FFF2-40B4-BE49-F238E27FC236}">
                  <a16:creationId xmlns:a16="http://schemas.microsoft.com/office/drawing/2014/main" id="{4A5C265B-D10E-44A3-8EBC-813F0C84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42544" y="5064693"/>
              <a:ext cx="457200" cy="4572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41226E-8385-4F53-B98F-A83977F66965}"/>
              </a:ext>
            </a:extLst>
          </p:cNvPr>
          <p:cNvGrpSpPr/>
          <p:nvPr/>
        </p:nvGrpSpPr>
        <p:grpSpPr>
          <a:xfrm>
            <a:off x="3723168" y="1761173"/>
            <a:ext cx="1387087" cy="808941"/>
            <a:chOff x="3779104" y="1654846"/>
            <a:chExt cx="1387087" cy="80894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6E5BFE-80FF-4BA9-9593-6261CEB66F4C}"/>
                </a:ext>
              </a:extLst>
            </p:cNvPr>
            <p:cNvGrpSpPr/>
            <p:nvPr/>
          </p:nvGrpSpPr>
          <p:grpSpPr>
            <a:xfrm>
              <a:off x="3779104" y="1654846"/>
              <a:ext cx="1387087" cy="808941"/>
              <a:chOff x="592232" y="1298151"/>
              <a:chExt cx="1387087" cy="80894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AE414E-45A5-4D8C-9B1F-08A07915F797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8089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E9DD52-E555-40B0-8A65-8C3619BE1C32}"/>
                  </a:ext>
                </a:extLst>
              </p:cNvPr>
              <p:cNvSpPr txBox="1"/>
              <p:nvPr/>
            </p:nvSpPr>
            <p:spPr>
              <a:xfrm>
                <a:off x="1579488" y="1830093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v1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694F0EE-E0E3-42BF-BB6C-C20C29036F4A}"/>
                </a:ext>
              </a:extLst>
            </p:cNvPr>
            <p:cNvGrpSpPr/>
            <p:nvPr/>
          </p:nvGrpSpPr>
          <p:grpSpPr>
            <a:xfrm>
              <a:off x="3783483" y="1660126"/>
              <a:ext cx="1351809" cy="540000"/>
              <a:chOff x="12369421" y="540290"/>
              <a:chExt cx="1351809" cy="540000"/>
            </a:xfrm>
          </p:grpSpPr>
          <p:pic>
            <p:nvPicPr>
              <p:cNvPr id="30" name="Graphic 29" descr="Document with solid fill">
                <a:extLst>
                  <a:ext uri="{FF2B5EF4-FFF2-40B4-BE49-F238E27FC236}">
                    <a16:creationId xmlns:a16="http://schemas.microsoft.com/office/drawing/2014/main" id="{85DD9D03-A170-41D4-8BE7-DD9BDC546D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1D7A0B-9914-4B28-910C-34784413C4F2}"/>
                  </a:ext>
                </a:extLst>
              </p:cNvPr>
              <p:cNvSpPr txBox="1"/>
              <p:nvPr/>
            </p:nvSpPr>
            <p:spPr>
              <a:xfrm>
                <a:off x="12823064" y="803291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myfile.txt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1A7AF7-CC9C-4BCB-9E4E-FCA62262F9F1}"/>
              </a:ext>
            </a:extLst>
          </p:cNvPr>
          <p:cNvGrpSpPr/>
          <p:nvPr/>
        </p:nvGrpSpPr>
        <p:grpSpPr>
          <a:xfrm>
            <a:off x="3723168" y="1761173"/>
            <a:ext cx="1405343" cy="1345213"/>
            <a:chOff x="3781504" y="4781173"/>
            <a:chExt cx="1405343" cy="134521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5739F7-80EA-4613-A297-5F3EDB007AA3}"/>
                </a:ext>
              </a:extLst>
            </p:cNvPr>
            <p:cNvGrpSpPr/>
            <p:nvPr/>
          </p:nvGrpSpPr>
          <p:grpSpPr>
            <a:xfrm>
              <a:off x="3781504" y="4781173"/>
              <a:ext cx="1405343" cy="1345213"/>
              <a:chOff x="592232" y="1894575"/>
              <a:chExt cx="1405343" cy="134521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52FF267-9F35-4525-BA3A-D84A98813995}"/>
                  </a:ext>
                </a:extLst>
              </p:cNvPr>
              <p:cNvGrpSpPr/>
              <p:nvPr/>
            </p:nvGrpSpPr>
            <p:grpSpPr>
              <a:xfrm>
                <a:off x="592232" y="1894575"/>
                <a:ext cx="1356188" cy="1335576"/>
                <a:chOff x="592232" y="1894575"/>
                <a:chExt cx="1356188" cy="1335576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40B11A1-660A-4524-8988-C78135C835DE}"/>
                    </a:ext>
                  </a:extLst>
                </p:cNvPr>
                <p:cNvSpPr/>
                <p:nvPr/>
              </p:nvSpPr>
              <p:spPr>
                <a:xfrm>
                  <a:off x="592232" y="1894575"/>
                  <a:ext cx="1316386" cy="13355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CC0752B1-07CA-4E85-9669-3EDEBF7DA4D5}"/>
                    </a:ext>
                  </a:extLst>
                </p:cNvPr>
                <p:cNvGrpSpPr/>
                <p:nvPr/>
              </p:nvGrpSpPr>
              <p:grpSpPr>
                <a:xfrm>
                  <a:off x="596611" y="1986718"/>
                  <a:ext cx="1351809" cy="540000"/>
                  <a:chOff x="12369421" y="1223577"/>
                  <a:chExt cx="1351809" cy="540000"/>
                </a:xfrm>
              </p:grpSpPr>
              <p:pic>
                <p:nvPicPr>
                  <p:cNvPr id="59" name="Graphic 58" descr="Document with solid fill">
                    <a:extLst>
                      <a:ext uri="{FF2B5EF4-FFF2-40B4-BE49-F238E27FC236}">
                        <a16:creationId xmlns:a16="http://schemas.microsoft.com/office/drawing/2014/main" id="{F6980310-B540-48D6-B80F-292BE806D3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1223577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F192EEDC-2F7A-49F2-B33B-C5CED65FAA51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86578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6026B6-3CE8-43E6-919B-B10BBE19B0DA}"/>
                  </a:ext>
                </a:extLst>
              </p:cNvPr>
              <p:cNvSpPr txBox="1"/>
              <p:nvPr/>
            </p:nvSpPr>
            <p:spPr>
              <a:xfrm>
                <a:off x="1597744" y="2962789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v2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4FED7E-0836-48EE-9B70-E88722398C66}"/>
                </a:ext>
              </a:extLst>
            </p:cNvPr>
            <p:cNvSpPr txBox="1"/>
            <p:nvPr/>
          </p:nvSpPr>
          <p:spPr>
            <a:xfrm>
              <a:off x="4254632" y="5584312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50" name="Graphic 49" descr="Image with solid fill">
              <a:extLst>
                <a:ext uri="{FF2B5EF4-FFF2-40B4-BE49-F238E27FC236}">
                  <a16:creationId xmlns:a16="http://schemas.microsoft.com/office/drawing/2014/main" id="{E665DC8B-6672-4E22-BAE9-95DBCA54C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42544" y="5426442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54" name="Table 15">
            <a:extLst>
              <a:ext uri="{FF2B5EF4-FFF2-40B4-BE49-F238E27FC236}">
                <a16:creationId xmlns:a16="http://schemas.microsoft.com/office/drawing/2014/main" id="{55F59B09-215E-4636-9033-712A73BCA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64794"/>
              </p:ext>
            </p:extLst>
          </p:nvPr>
        </p:nvGraphicFramePr>
        <p:xfrm>
          <a:off x="8505238" y="391384"/>
          <a:ext cx="337437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468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2043906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make a local copy of a GitLab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671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fetch / status / show / log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get info about your repository, and compare to the GitLab version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09871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changes to the staging list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locally store a set of repository changes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653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push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upload changes from the local repository version to GitLab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534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download changes from the GitLab repository to your local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39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local file &amp; remove it from local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local untracked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local repository to a particular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conflict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and GitLab changes to the same file(s)! Help!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06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8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Push local changes to GitLab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0BA85-1061-4BDE-9440-DCAEF993AB44}"/>
              </a:ext>
            </a:extLst>
          </p:cNvPr>
          <p:cNvSpPr txBox="1"/>
          <p:nvPr/>
        </p:nvSpPr>
        <p:spPr>
          <a:xfrm>
            <a:off x="894784" y="1064760"/>
            <a:ext cx="10402431" cy="5016758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push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Enumerating objects: 4, done.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Counting objects: 100% (4/4), done.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Delta compression using up to 12 threads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Compressing objects: 100% (2/2), done.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Writing objects: 100% (3/3), 295 bytes | 147.00 KiB/s, done.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Total 3 (delta 1), reused 0 (delta 0), pack-reused 0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To gitlab1.bioss.ac.uk:nschurch/private-training-</a:t>
            </a:r>
            <a:r>
              <a:rPr lang="en-GB" sz="2000" dirty="0" err="1">
                <a:solidFill>
                  <a:srgbClr val="4FDE16"/>
                </a:solidFill>
                <a:latin typeface="Consolas" panose="020B0609020204030204" pitchFamily="49" charset="0"/>
              </a:rPr>
              <a:t>repository.git</a:t>
            </a:r>
            <a:endParaRPr lang="en-GB" sz="20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  dbdb0bf..909fda6  master -&gt; master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status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On branch master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Your branch is up to date with 'origin/master'.</a:t>
            </a:r>
          </a:p>
          <a:p>
            <a:endParaRPr lang="en-GB" sz="2000" dirty="0">
              <a:solidFill>
                <a:srgbClr val="4FDE16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nothing to commit, working tree clean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74249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A1F03F4-E4EA-4A2D-BA69-9603AA93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88" y="816140"/>
            <a:ext cx="4076224" cy="52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89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EDA881-7D02-4ADD-A37C-049340CB5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134595"/>
            <a:ext cx="4746220" cy="5005569"/>
          </a:xfrm>
        </p:spPr>
        <p:txBody>
          <a:bodyPr/>
          <a:lstStyle/>
          <a:p>
            <a:r>
              <a:rPr lang="en-GB" dirty="0"/>
              <a:t>GitLab facilitates collaboration</a:t>
            </a:r>
          </a:p>
          <a:p>
            <a:r>
              <a:rPr lang="en-GB" dirty="0"/>
              <a:t>Collaborators clone individual copies of the GitLab repository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6146F6-2F78-4E07-994E-0E244C54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Collaborative Projects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6148A216-6E1A-4447-A9C3-453A74D3AC86}"/>
              </a:ext>
            </a:extLst>
          </p:cNvPr>
          <p:cNvSpPr txBox="1">
            <a:spLocks/>
          </p:cNvSpPr>
          <p:nvPr/>
        </p:nvSpPr>
        <p:spPr>
          <a:xfrm>
            <a:off x="7023830" y="1838385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Remote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C7656B6E-245C-4F55-8127-2A062E857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59" y="791871"/>
            <a:ext cx="1001960" cy="924330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C2AA5FD-531C-421A-8672-C046961A71E3}"/>
              </a:ext>
            </a:extLst>
          </p:cNvPr>
          <p:cNvSpPr/>
          <p:nvPr/>
        </p:nvSpPr>
        <p:spPr>
          <a:xfrm>
            <a:off x="6924674" y="637372"/>
            <a:ext cx="2867025" cy="1642378"/>
          </a:xfrm>
          <a:prstGeom prst="roundRect">
            <a:avLst>
              <a:gd name="adj" fmla="val 944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7D526B6-7FE2-4669-B2C4-B6EDD4305681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8358187" y="2279750"/>
            <a:ext cx="0" cy="14149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1A3AA30-174A-40AB-94C1-D061AEF67CFC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6955029" y="2279750"/>
            <a:ext cx="1403158" cy="14051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86C6C1F-1075-4CD8-BDAC-8470F02F02DC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8358187" y="2279750"/>
            <a:ext cx="1826969" cy="13875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ED6E6BD-26D2-4444-A024-2D721FC6D2ED}"/>
              </a:ext>
            </a:extLst>
          </p:cNvPr>
          <p:cNvGrpSpPr/>
          <p:nvPr/>
        </p:nvGrpSpPr>
        <p:grpSpPr>
          <a:xfrm>
            <a:off x="8291132" y="770360"/>
            <a:ext cx="1405343" cy="1345213"/>
            <a:chOff x="3781504" y="4781173"/>
            <a:chExt cx="1405343" cy="1345213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6914A6C-79AE-418D-952C-527706257232}"/>
                </a:ext>
              </a:extLst>
            </p:cNvPr>
            <p:cNvGrpSpPr/>
            <p:nvPr/>
          </p:nvGrpSpPr>
          <p:grpSpPr>
            <a:xfrm>
              <a:off x="3781504" y="4781173"/>
              <a:ext cx="1405343" cy="1345213"/>
              <a:chOff x="592232" y="1894575"/>
              <a:chExt cx="1405343" cy="1345213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0A2AE11-E497-4E62-86E3-464FA97E0BEA}"/>
                  </a:ext>
                </a:extLst>
              </p:cNvPr>
              <p:cNvGrpSpPr/>
              <p:nvPr/>
            </p:nvGrpSpPr>
            <p:grpSpPr>
              <a:xfrm>
                <a:off x="592232" y="1894575"/>
                <a:ext cx="1356188" cy="1335576"/>
                <a:chOff x="592232" y="1894575"/>
                <a:chExt cx="1356188" cy="1335576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5836F718-F443-4A6B-9887-652352C02CE0}"/>
                    </a:ext>
                  </a:extLst>
                </p:cNvPr>
                <p:cNvSpPr/>
                <p:nvPr/>
              </p:nvSpPr>
              <p:spPr>
                <a:xfrm>
                  <a:off x="592232" y="1894575"/>
                  <a:ext cx="1316386" cy="13355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2CCD1D29-437D-460A-B859-71366DE7BB53}"/>
                    </a:ext>
                  </a:extLst>
                </p:cNvPr>
                <p:cNvGrpSpPr/>
                <p:nvPr/>
              </p:nvGrpSpPr>
              <p:grpSpPr>
                <a:xfrm>
                  <a:off x="596611" y="1986718"/>
                  <a:ext cx="1351809" cy="540000"/>
                  <a:chOff x="12369421" y="1223577"/>
                  <a:chExt cx="1351809" cy="540000"/>
                </a:xfrm>
              </p:grpSpPr>
              <p:pic>
                <p:nvPicPr>
                  <p:cNvPr id="154" name="Graphic 153" descr="Document with solid fill">
                    <a:extLst>
                      <a:ext uri="{FF2B5EF4-FFF2-40B4-BE49-F238E27FC236}">
                        <a16:creationId xmlns:a16="http://schemas.microsoft.com/office/drawing/2014/main" id="{8FFE4D86-30EC-4F6D-8E15-7B6F057793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1223577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E231296E-5B03-4B98-AAA1-6675FE7896A0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86578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</p:grp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B4FE958-E846-453B-8620-E0619904CB74}"/>
                  </a:ext>
                </a:extLst>
              </p:cNvPr>
              <p:cNvSpPr txBox="1"/>
              <p:nvPr/>
            </p:nvSpPr>
            <p:spPr>
              <a:xfrm>
                <a:off x="1597744" y="2962789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v2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71CEFC6-6060-4222-9A3C-839374AB2843}"/>
                </a:ext>
              </a:extLst>
            </p:cNvPr>
            <p:cNvSpPr txBox="1"/>
            <p:nvPr/>
          </p:nvSpPr>
          <p:spPr>
            <a:xfrm>
              <a:off x="4254632" y="5584312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149" name="Graphic 148" descr="Image with solid fill">
              <a:extLst>
                <a:ext uri="{FF2B5EF4-FFF2-40B4-BE49-F238E27FC236}">
                  <a16:creationId xmlns:a16="http://schemas.microsoft.com/office/drawing/2014/main" id="{3E6C3E5B-CFDE-4427-8D18-9891C820B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42544" y="5426442"/>
              <a:ext cx="457200" cy="457200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085AAA6-D796-4AA6-93E7-85579F80098B}"/>
              </a:ext>
            </a:extLst>
          </p:cNvPr>
          <p:cNvGrpSpPr/>
          <p:nvPr/>
        </p:nvGrpSpPr>
        <p:grpSpPr>
          <a:xfrm>
            <a:off x="5442811" y="3685638"/>
            <a:ext cx="1488490" cy="2328035"/>
            <a:chOff x="5442811" y="3685638"/>
            <a:chExt cx="1488490" cy="2328035"/>
          </a:xfrm>
        </p:grpSpPr>
        <p:sp>
          <p:nvSpPr>
            <p:cNvPr id="115" name="Content Placeholder 1">
              <a:extLst>
                <a:ext uri="{FF2B5EF4-FFF2-40B4-BE49-F238E27FC236}">
                  <a16:creationId xmlns:a16="http://schemas.microsoft.com/office/drawing/2014/main" id="{F5772F54-9DF4-4A6D-B909-E079DA056CE0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567580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FE775F28-0260-432B-9B04-61D86BBBC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5742404"/>
              <a:ext cx="655655" cy="271269"/>
            </a:xfrm>
            <a:prstGeom prst="rect">
              <a:avLst/>
            </a:prstGeom>
          </p:spPr>
        </p:pic>
        <p:sp>
          <p:nvSpPr>
            <p:cNvPr id="118" name="Content Placeholder 1">
              <a:extLst>
                <a:ext uri="{FF2B5EF4-FFF2-40B4-BE49-F238E27FC236}">
                  <a16:creationId xmlns:a16="http://schemas.microsoft.com/office/drawing/2014/main" id="{079BC88C-7499-4F13-8C32-71ED068CD8C4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Alice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0D357A5-BD0A-478B-8D5A-ADD71248F895}"/>
                </a:ext>
              </a:extLst>
            </p:cNvPr>
            <p:cNvGrpSpPr/>
            <p:nvPr/>
          </p:nvGrpSpPr>
          <p:grpSpPr>
            <a:xfrm>
              <a:off x="5475460" y="4017406"/>
              <a:ext cx="1405343" cy="1616886"/>
              <a:chOff x="3781504" y="4509500"/>
              <a:chExt cx="1405343" cy="1616886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D276F05-D5F1-4B6A-9C0E-A5D040B44974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05343" cy="1616886"/>
                <a:chOff x="592232" y="1622902"/>
                <a:chExt cx="1405343" cy="1616886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02E4723A-19E6-415C-A637-AA46FB8B6AEA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356188" cy="1607249"/>
                  <a:chOff x="592232" y="1622902"/>
                  <a:chExt cx="1356188" cy="1607249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BBF578E0-84F6-412E-BD9A-0E0102169147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316386" cy="160724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ABB969C6-CF3E-4FE9-A335-6A3F5ED7B97C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360706"/>
                    <a:chOff x="12369421" y="891983"/>
                    <a:chExt cx="1351809" cy="1360706"/>
                  </a:xfrm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E2D0A048-2C2A-4D4D-9CE1-13D0DB9B5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171" name="Graphic 170" descr="Document with solid fill">
                        <a:extLst>
                          <a:ext uri="{FF2B5EF4-FFF2-40B4-BE49-F238E27FC236}">
                            <a16:creationId xmlns:a16="http://schemas.microsoft.com/office/drawing/2014/main" id="{E45AEFD3-93B8-4308-886C-E7B39F557A6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72" name="TextBox 171">
                        <a:extLst>
                          <a:ext uri="{FF2B5EF4-FFF2-40B4-BE49-F238E27FC236}">
                            <a16:creationId xmlns:a16="http://schemas.microsoft.com/office/drawing/2014/main" id="{7A859F78-F8DA-4BC1-A7F7-2FF8FD473F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57D7F274-E11C-43B9-B8F5-EABE86AA6D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1830970"/>
                      <a:ext cx="963663" cy="421719"/>
                      <a:chOff x="12464957" y="1830970"/>
                      <a:chExt cx="963663" cy="421719"/>
                    </a:xfrm>
                  </p:grpSpPr>
                  <p:sp>
                    <p:nvSpPr>
                      <p:cNvPr id="169" name="TextBox 168">
                        <a:extLst>
                          <a:ext uri="{FF2B5EF4-FFF2-40B4-BE49-F238E27FC236}">
                            <a16:creationId xmlns:a16="http://schemas.microsoft.com/office/drawing/2014/main" id="{8838C61A-C844-47B1-B2C7-CCE2ECCD30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975690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170" name="Graphic 169" descr="Open folder outline">
                        <a:extLst>
                          <a:ext uri="{FF2B5EF4-FFF2-40B4-BE49-F238E27FC236}">
                            <a16:creationId xmlns:a16="http://schemas.microsoft.com/office/drawing/2014/main" id="{C7986748-17D3-45BE-8084-43549B79A46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1830970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23471DF3-F8B3-4CA4-9FC5-4B34A682D3E2}"/>
                    </a:ext>
                  </a:extLst>
                </p:cNvPr>
                <p:cNvSpPr txBox="1"/>
                <p:nvPr/>
              </p:nvSpPr>
              <p:spPr>
                <a:xfrm>
                  <a:off x="1597744" y="2962789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v2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F7C25C4-4B3D-4009-82FF-B5907C17660F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62" name="Graphic 161" descr="Image with solid fill">
                <a:extLst>
                  <a:ext uri="{FF2B5EF4-FFF2-40B4-BE49-F238E27FC236}">
                    <a16:creationId xmlns:a16="http://schemas.microsoft.com/office/drawing/2014/main" id="{4CD04F6D-1DBF-4742-80FA-8D21E122E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7BBCAEA-DE0C-48F4-8385-29255F3082EC}"/>
              </a:ext>
            </a:extLst>
          </p:cNvPr>
          <p:cNvGrpSpPr/>
          <p:nvPr/>
        </p:nvGrpSpPr>
        <p:grpSpPr>
          <a:xfrm>
            <a:off x="7721954" y="3685638"/>
            <a:ext cx="1488490" cy="2328035"/>
            <a:chOff x="5442811" y="3685638"/>
            <a:chExt cx="1488490" cy="2328035"/>
          </a:xfrm>
        </p:grpSpPr>
        <p:sp>
          <p:nvSpPr>
            <p:cNvPr id="175" name="Content Placeholder 1">
              <a:extLst>
                <a:ext uri="{FF2B5EF4-FFF2-40B4-BE49-F238E27FC236}">
                  <a16:creationId xmlns:a16="http://schemas.microsoft.com/office/drawing/2014/main" id="{798A63DA-17E4-4A99-9AD7-0D386C8BBF17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567580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6C144529-4841-4038-9648-3816489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5742404"/>
              <a:ext cx="655655" cy="271269"/>
            </a:xfrm>
            <a:prstGeom prst="rect">
              <a:avLst/>
            </a:prstGeom>
          </p:spPr>
        </p:pic>
        <p:sp>
          <p:nvSpPr>
            <p:cNvPr id="177" name="Content Placeholder 1">
              <a:extLst>
                <a:ext uri="{FF2B5EF4-FFF2-40B4-BE49-F238E27FC236}">
                  <a16:creationId xmlns:a16="http://schemas.microsoft.com/office/drawing/2014/main" id="{1F2F810B-5B66-4B22-A0D8-809DD5A598B2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Bob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9C43C9F3-2B81-4CF1-90F9-5B1A70FAD7FD}"/>
                </a:ext>
              </a:extLst>
            </p:cNvPr>
            <p:cNvGrpSpPr/>
            <p:nvPr/>
          </p:nvGrpSpPr>
          <p:grpSpPr>
            <a:xfrm>
              <a:off x="5475460" y="4017406"/>
              <a:ext cx="1405343" cy="1616886"/>
              <a:chOff x="3781504" y="4509500"/>
              <a:chExt cx="1405343" cy="1616886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6D787E05-D4F7-4129-8949-8C0ECFF8B75A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05343" cy="1616886"/>
                <a:chOff x="592232" y="1622902"/>
                <a:chExt cx="1405343" cy="1616886"/>
              </a:xfrm>
            </p:grpSpPr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94BABFDC-1572-497E-87B4-C63FC8CD251F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356188" cy="1607249"/>
                  <a:chOff x="592232" y="1622902"/>
                  <a:chExt cx="1356188" cy="1607249"/>
                </a:xfrm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1B3DD427-8E46-4ECA-ABB1-5BD8306BEB7D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316386" cy="160724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B9A6BCBA-FB9B-4309-B6D6-48F182C10BE6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360706"/>
                    <a:chOff x="12369421" y="891983"/>
                    <a:chExt cx="1351809" cy="1360706"/>
                  </a:xfrm>
                </p:grpSpPr>
                <p:grpSp>
                  <p:nvGrpSpPr>
                    <p:cNvPr id="186" name="Group 185">
                      <a:extLst>
                        <a:ext uri="{FF2B5EF4-FFF2-40B4-BE49-F238E27FC236}">
                          <a16:creationId xmlns:a16="http://schemas.microsoft.com/office/drawing/2014/main" id="{B56CC0BA-8749-49FE-8E3C-C743DBB3FE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190" name="Graphic 189" descr="Document with solid fill">
                        <a:extLst>
                          <a:ext uri="{FF2B5EF4-FFF2-40B4-BE49-F238E27FC236}">
                            <a16:creationId xmlns:a16="http://schemas.microsoft.com/office/drawing/2014/main" id="{C00D7317-A2D1-4625-8022-DFF20C12AAD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91" name="TextBox 190">
                        <a:extLst>
                          <a:ext uri="{FF2B5EF4-FFF2-40B4-BE49-F238E27FC236}">
                            <a16:creationId xmlns:a16="http://schemas.microsoft.com/office/drawing/2014/main" id="{B5B130E6-9E17-421A-90A3-F281140D88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187" name="Group 186">
                      <a:extLst>
                        <a:ext uri="{FF2B5EF4-FFF2-40B4-BE49-F238E27FC236}">
                          <a16:creationId xmlns:a16="http://schemas.microsoft.com/office/drawing/2014/main" id="{30B9756B-E5E7-43A4-9AFF-36F82D5499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1830970"/>
                      <a:ext cx="963663" cy="421719"/>
                      <a:chOff x="12464957" y="1830970"/>
                      <a:chExt cx="963663" cy="421719"/>
                    </a:xfrm>
                  </p:grpSpPr>
                  <p:sp>
                    <p:nvSpPr>
                      <p:cNvPr id="188" name="TextBox 187">
                        <a:extLst>
                          <a:ext uri="{FF2B5EF4-FFF2-40B4-BE49-F238E27FC236}">
                            <a16:creationId xmlns:a16="http://schemas.microsoft.com/office/drawing/2014/main" id="{3E348D21-EFF1-4EAA-A996-99B0070F61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975690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189" name="Graphic 188" descr="Open folder outline">
                        <a:extLst>
                          <a:ext uri="{FF2B5EF4-FFF2-40B4-BE49-F238E27FC236}">
                            <a16:creationId xmlns:a16="http://schemas.microsoft.com/office/drawing/2014/main" id="{2CA72106-C581-44CA-B7EB-756B964C6B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1830970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3ACD7026-5937-403F-B092-D95582FB4091}"/>
                    </a:ext>
                  </a:extLst>
                </p:cNvPr>
                <p:cNvSpPr txBox="1"/>
                <p:nvPr/>
              </p:nvSpPr>
              <p:spPr>
                <a:xfrm>
                  <a:off x="1597744" y="2962789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v2</a:t>
                  </a:r>
                </a:p>
              </p:txBody>
            </p:sp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8D8E63C2-C0E1-4A44-8697-3856B1F31960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81" name="Graphic 180" descr="Image with solid fill">
                <a:extLst>
                  <a:ext uri="{FF2B5EF4-FFF2-40B4-BE49-F238E27FC236}">
                    <a16:creationId xmlns:a16="http://schemas.microsoft.com/office/drawing/2014/main" id="{360BAAEF-4BCD-4088-97ED-CA0DC4A6A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3C74C09-40D6-4BA3-AB2F-707788158C30}"/>
              </a:ext>
            </a:extLst>
          </p:cNvPr>
          <p:cNvGrpSpPr/>
          <p:nvPr/>
        </p:nvGrpSpPr>
        <p:grpSpPr>
          <a:xfrm>
            <a:off x="9997151" y="3685638"/>
            <a:ext cx="1488490" cy="2328035"/>
            <a:chOff x="5442811" y="3685638"/>
            <a:chExt cx="1488490" cy="2328035"/>
          </a:xfrm>
        </p:grpSpPr>
        <p:sp>
          <p:nvSpPr>
            <p:cNvPr id="193" name="Content Placeholder 1">
              <a:extLst>
                <a:ext uri="{FF2B5EF4-FFF2-40B4-BE49-F238E27FC236}">
                  <a16:creationId xmlns:a16="http://schemas.microsoft.com/office/drawing/2014/main" id="{5C5A889A-E46F-4123-AB51-18F9DD4CE77D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567580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94F007C2-51E6-4FB4-B38D-C8D507706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5742404"/>
              <a:ext cx="655655" cy="271269"/>
            </a:xfrm>
            <a:prstGeom prst="rect">
              <a:avLst/>
            </a:prstGeom>
          </p:spPr>
        </p:pic>
        <p:sp>
          <p:nvSpPr>
            <p:cNvPr id="195" name="Content Placeholder 1">
              <a:extLst>
                <a:ext uri="{FF2B5EF4-FFF2-40B4-BE49-F238E27FC236}">
                  <a16:creationId xmlns:a16="http://schemas.microsoft.com/office/drawing/2014/main" id="{5FEA1367-3B2B-4482-A115-A94810126523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Charlie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32855B2-045B-45DF-8038-6F4A68D35866}"/>
                </a:ext>
              </a:extLst>
            </p:cNvPr>
            <p:cNvGrpSpPr/>
            <p:nvPr/>
          </p:nvGrpSpPr>
          <p:grpSpPr>
            <a:xfrm>
              <a:off x="5475460" y="4017406"/>
              <a:ext cx="1405343" cy="1616886"/>
              <a:chOff x="3781504" y="4509500"/>
              <a:chExt cx="1405343" cy="1616886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B93C2D1-A88F-4E24-BF79-F0EDC89F58CC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05343" cy="1616886"/>
                <a:chOff x="592232" y="1622902"/>
                <a:chExt cx="1405343" cy="1616886"/>
              </a:xfrm>
            </p:grpSpPr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3E056B1A-D470-4760-9DAE-6E4E253CA6B7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356188" cy="1607249"/>
                  <a:chOff x="592232" y="1622902"/>
                  <a:chExt cx="1356188" cy="1607249"/>
                </a:xfrm>
              </p:grpSpPr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B9FA9A7A-B015-43CC-80C1-8B36610C2CD0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316386" cy="160724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E4D38624-F996-4E23-A655-83D7AE9B96DF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360706"/>
                    <a:chOff x="12369421" y="891983"/>
                    <a:chExt cx="1351809" cy="1360706"/>
                  </a:xfrm>
                </p:grpSpPr>
                <p:grpSp>
                  <p:nvGrpSpPr>
                    <p:cNvPr id="204" name="Group 203">
                      <a:extLst>
                        <a:ext uri="{FF2B5EF4-FFF2-40B4-BE49-F238E27FC236}">
                          <a16:creationId xmlns:a16="http://schemas.microsoft.com/office/drawing/2014/main" id="{92EB0642-7D66-46E7-9A4E-18C5717EDE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208" name="Graphic 207" descr="Document with solid fill">
                        <a:extLst>
                          <a:ext uri="{FF2B5EF4-FFF2-40B4-BE49-F238E27FC236}">
                            <a16:creationId xmlns:a16="http://schemas.microsoft.com/office/drawing/2014/main" id="{21D4A886-CCA6-49CC-BB38-DC576A1E83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09" name="TextBox 208">
                        <a:extLst>
                          <a:ext uri="{FF2B5EF4-FFF2-40B4-BE49-F238E27FC236}">
                            <a16:creationId xmlns:a16="http://schemas.microsoft.com/office/drawing/2014/main" id="{357676F2-137C-4D97-B0CC-0F4D20EFA5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205" name="Group 204">
                      <a:extLst>
                        <a:ext uri="{FF2B5EF4-FFF2-40B4-BE49-F238E27FC236}">
                          <a16:creationId xmlns:a16="http://schemas.microsoft.com/office/drawing/2014/main" id="{59CD8F50-90A5-44D9-8E69-45178E8F12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1830970"/>
                      <a:ext cx="963663" cy="421719"/>
                      <a:chOff x="12464957" y="1830970"/>
                      <a:chExt cx="963663" cy="421719"/>
                    </a:xfrm>
                  </p:grpSpPr>
                  <p:sp>
                    <p:nvSpPr>
                      <p:cNvPr id="206" name="TextBox 205">
                        <a:extLst>
                          <a:ext uri="{FF2B5EF4-FFF2-40B4-BE49-F238E27FC236}">
                            <a16:creationId xmlns:a16="http://schemas.microsoft.com/office/drawing/2014/main" id="{1B75532D-3D95-40C8-AA4E-06467F838A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975690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207" name="Graphic 206" descr="Open folder outline">
                        <a:extLst>
                          <a:ext uri="{FF2B5EF4-FFF2-40B4-BE49-F238E27FC236}">
                            <a16:creationId xmlns:a16="http://schemas.microsoft.com/office/drawing/2014/main" id="{AB576BF1-030F-4C0F-A1F9-29286E3D905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1830970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61897D41-AFC0-485D-AD42-A3A1731E83DE}"/>
                    </a:ext>
                  </a:extLst>
                </p:cNvPr>
                <p:cNvSpPr txBox="1"/>
                <p:nvPr/>
              </p:nvSpPr>
              <p:spPr>
                <a:xfrm>
                  <a:off x="1597744" y="2962789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v2</a:t>
                  </a:r>
                </a:p>
              </p:txBody>
            </p: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6C715EAF-0D70-4D01-A4A2-FA641DA03F25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99" name="Graphic 198" descr="Image with solid fill">
                <a:extLst>
                  <a:ext uri="{FF2B5EF4-FFF2-40B4-BE49-F238E27FC236}">
                    <a16:creationId xmlns:a16="http://schemas.microsoft.com/office/drawing/2014/main" id="{91626A5E-8686-44E8-9334-6E15D6D14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8758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EDA881-7D02-4ADD-A37C-049340CB5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134595"/>
            <a:ext cx="4746220" cy="5005569"/>
          </a:xfrm>
        </p:spPr>
        <p:txBody>
          <a:bodyPr/>
          <a:lstStyle/>
          <a:p>
            <a:r>
              <a:rPr lang="en-GB" dirty="0"/>
              <a:t>GitLab facilitates collaboration</a:t>
            </a:r>
          </a:p>
          <a:p>
            <a:r>
              <a:rPr lang="en-GB" dirty="0"/>
              <a:t>Collaborators clone individual copies of the GitLab repository</a:t>
            </a:r>
          </a:p>
          <a:p>
            <a:r>
              <a:rPr lang="en-GB" dirty="0"/>
              <a:t>Collaborators make changes locally</a:t>
            </a:r>
          </a:p>
          <a:p>
            <a:r>
              <a:rPr lang="en-GB" dirty="0"/>
              <a:t>If changes exist in the remote that you don’t have yet:</a:t>
            </a:r>
          </a:p>
          <a:p>
            <a:pPr lvl="1"/>
            <a:r>
              <a:rPr lang="en-GB" dirty="0"/>
              <a:t>cannot </a:t>
            </a:r>
            <a:r>
              <a:rPr lang="en-GB" dirty="0">
                <a:solidFill>
                  <a:srgbClr val="C00000"/>
                </a:solidFill>
              </a:rPr>
              <a:t>push</a:t>
            </a:r>
            <a:r>
              <a:rPr lang="en-GB" dirty="0"/>
              <a:t> to the remote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pull</a:t>
            </a:r>
            <a:r>
              <a:rPr lang="en-GB" dirty="0"/>
              <a:t>, to integrate remote changes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6146F6-2F78-4E07-994E-0E244C54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Collaborative Projects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6148A216-6E1A-4447-A9C3-453A74D3AC86}"/>
              </a:ext>
            </a:extLst>
          </p:cNvPr>
          <p:cNvSpPr txBox="1">
            <a:spLocks/>
          </p:cNvSpPr>
          <p:nvPr/>
        </p:nvSpPr>
        <p:spPr>
          <a:xfrm>
            <a:off x="7023830" y="1838385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Remote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C7656B6E-245C-4F55-8127-2A062E857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59" y="791871"/>
            <a:ext cx="1001960" cy="924330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C2AA5FD-531C-421A-8672-C046961A71E3}"/>
              </a:ext>
            </a:extLst>
          </p:cNvPr>
          <p:cNvSpPr/>
          <p:nvPr/>
        </p:nvSpPr>
        <p:spPr>
          <a:xfrm>
            <a:off x="6924674" y="637372"/>
            <a:ext cx="2867025" cy="1642378"/>
          </a:xfrm>
          <a:prstGeom prst="roundRect">
            <a:avLst>
              <a:gd name="adj" fmla="val 944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ED6E6BD-26D2-4444-A024-2D721FC6D2ED}"/>
              </a:ext>
            </a:extLst>
          </p:cNvPr>
          <p:cNvGrpSpPr/>
          <p:nvPr/>
        </p:nvGrpSpPr>
        <p:grpSpPr>
          <a:xfrm>
            <a:off x="8291132" y="770360"/>
            <a:ext cx="1405343" cy="1345213"/>
            <a:chOff x="3781504" y="4781173"/>
            <a:chExt cx="1405343" cy="1345213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6914A6C-79AE-418D-952C-527706257232}"/>
                </a:ext>
              </a:extLst>
            </p:cNvPr>
            <p:cNvGrpSpPr/>
            <p:nvPr/>
          </p:nvGrpSpPr>
          <p:grpSpPr>
            <a:xfrm>
              <a:off x="3781504" y="4781173"/>
              <a:ext cx="1405343" cy="1345213"/>
              <a:chOff x="592232" y="1894575"/>
              <a:chExt cx="1405343" cy="1345213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0A2AE11-E497-4E62-86E3-464FA97E0BEA}"/>
                  </a:ext>
                </a:extLst>
              </p:cNvPr>
              <p:cNvGrpSpPr/>
              <p:nvPr/>
            </p:nvGrpSpPr>
            <p:grpSpPr>
              <a:xfrm>
                <a:off x="592232" y="1894575"/>
                <a:ext cx="1356188" cy="1335576"/>
                <a:chOff x="592232" y="1894575"/>
                <a:chExt cx="1356188" cy="1335576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5836F718-F443-4A6B-9887-652352C02CE0}"/>
                    </a:ext>
                  </a:extLst>
                </p:cNvPr>
                <p:cNvSpPr/>
                <p:nvPr/>
              </p:nvSpPr>
              <p:spPr>
                <a:xfrm>
                  <a:off x="592232" y="1894575"/>
                  <a:ext cx="1316386" cy="13355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2CCD1D29-437D-460A-B859-71366DE7BB53}"/>
                    </a:ext>
                  </a:extLst>
                </p:cNvPr>
                <p:cNvGrpSpPr/>
                <p:nvPr/>
              </p:nvGrpSpPr>
              <p:grpSpPr>
                <a:xfrm>
                  <a:off x="596611" y="1986718"/>
                  <a:ext cx="1351809" cy="540000"/>
                  <a:chOff x="12369421" y="1223577"/>
                  <a:chExt cx="1351809" cy="540000"/>
                </a:xfrm>
              </p:grpSpPr>
              <p:pic>
                <p:nvPicPr>
                  <p:cNvPr id="154" name="Graphic 153" descr="Document with solid fill">
                    <a:extLst>
                      <a:ext uri="{FF2B5EF4-FFF2-40B4-BE49-F238E27FC236}">
                        <a16:creationId xmlns:a16="http://schemas.microsoft.com/office/drawing/2014/main" id="{8FFE4D86-30EC-4F6D-8E15-7B6F057793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1223577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E231296E-5B03-4B98-AAA1-6675FE7896A0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86578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</p:grp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B4FE958-E846-453B-8620-E0619904CB74}"/>
                  </a:ext>
                </a:extLst>
              </p:cNvPr>
              <p:cNvSpPr txBox="1"/>
              <p:nvPr/>
            </p:nvSpPr>
            <p:spPr>
              <a:xfrm>
                <a:off x="1597744" y="2962789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v2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71CEFC6-6060-4222-9A3C-839374AB2843}"/>
                </a:ext>
              </a:extLst>
            </p:cNvPr>
            <p:cNvSpPr txBox="1"/>
            <p:nvPr/>
          </p:nvSpPr>
          <p:spPr>
            <a:xfrm>
              <a:off x="4254632" y="5584312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149" name="Graphic 148" descr="Image with solid fill">
              <a:extLst>
                <a:ext uri="{FF2B5EF4-FFF2-40B4-BE49-F238E27FC236}">
                  <a16:creationId xmlns:a16="http://schemas.microsoft.com/office/drawing/2014/main" id="{3E6C3E5B-CFDE-4427-8D18-9891C820B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2544" y="5426442"/>
              <a:ext cx="457200" cy="457200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085AAA6-D796-4AA6-93E7-85579F80098B}"/>
              </a:ext>
            </a:extLst>
          </p:cNvPr>
          <p:cNvGrpSpPr/>
          <p:nvPr/>
        </p:nvGrpSpPr>
        <p:grpSpPr>
          <a:xfrm>
            <a:off x="5442811" y="3685638"/>
            <a:ext cx="1488490" cy="2328035"/>
            <a:chOff x="5442811" y="3685638"/>
            <a:chExt cx="1488490" cy="2328035"/>
          </a:xfrm>
        </p:grpSpPr>
        <p:sp>
          <p:nvSpPr>
            <p:cNvPr id="115" name="Content Placeholder 1">
              <a:extLst>
                <a:ext uri="{FF2B5EF4-FFF2-40B4-BE49-F238E27FC236}">
                  <a16:creationId xmlns:a16="http://schemas.microsoft.com/office/drawing/2014/main" id="{F5772F54-9DF4-4A6D-B909-E079DA056CE0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567580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FE775F28-0260-432B-9B04-61D86BBBC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5742404"/>
              <a:ext cx="655655" cy="271269"/>
            </a:xfrm>
            <a:prstGeom prst="rect">
              <a:avLst/>
            </a:prstGeom>
          </p:spPr>
        </p:pic>
        <p:sp>
          <p:nvSpPr>
            <p:cNvPr id="118" name="Content Placeholder 1">
              <a:extLst>
                <a:ext uri="{FF2B5EF4-FFF2-40B4-BE49-F238E27FC236}">
                  <a16:creationId xmlns:a16="http://schemas.microsoft.com/office/drawing/2014/main" id="{079BC88C-7499-4F13-8C32-71ED068CD8C4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Alice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0D357A5-BD0A-478B-8D5A-ADD71248F895}"/>
                </a:ext>
              </a:extLst>
            </p:cNvPr>
            <p:cNvGrpSpPr/>
            <p:nvPr/>
          </p:nvGrpSpPr>
          <p:grpSpPr>
            <a:xfrm>
              <a:off x="5475460" y="4017406"/>
              <a:ext cx="1405343" cy="1616886"/>
              <a:chOff x="3781504" y="4509500"/>
              <a:chExt cx="1405343" cy="1616886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D276F05-D5F1-4B6A-9C0E-A5D040B44974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05343" cy="1616886"/>
                <a:chOff x="592232" y="1622902"/>
                <a:chExt cx="1405343" cy="1616886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02E4723A-19E6-415C-A637-AA46FB8B6AEA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356188" cy="1607249"/>
                  <a:chOff x="592232" y="1622902"/>
                  <a:chExt cx="1356188" cy="1607249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BBF578E0-84F6-412E-BD9A-0E0102169147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316386" cy="160724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ABB969C6-CF3E-4FE9-A335-6A3F5ED7B97C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360706"/>
                    <a:chOff x="12369421" y="891983"/>
                    <a:chExt cx="1351809" cy="1360706"/>
                  </a:xfrm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E2D0A048-2C2A-4D4D-9CE1-13D0DB9B5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171" name="Graphic 170" descr="Document with solid fill">
                        <a:extLst>
                          <a:ext uri="{FF2B5EF4-FFF2-40B4-BE49-F238E27FC236}">
                            <a16:creationId xmlns:a16="http://schemas.microsoft.com/office/drawing/2014/main" id="{E45AEFD3-93B8-4308-886C-E7B39F557A6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72" name="TextBox 171">
                        <a:extLst>
                          <a:ext uri="{FF2B5EF4-FFF2-40B4-BE49-F238E27FC236}">
                            <a16:creationId xmlns:a16="http://schemas.microsoft.com/office/drawing/2014/main" id="{7A859F78-F8DA-4BC1-A7F7-2FF8FD473F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solidFill>
                              <a:srgbClr val="C00000"/>
                            </a:solidFill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57D7F274-E11C-43B9-B8F5-EABE86AA6D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1830970"/>
                      <a:ext cx="963663" cy="421719"/>
                      <a:chOff x="12464957" y="1830970"/>
                      <a:chExt cx="963663" cy="421719"/>
                    </a:xfrm>
                  </p:grpSpPr>
                  <p:sp>
                    <p:nvSpPr>
                      <p:cNvPr id="169" name="TextBox 168">
                        <a:extLst>
                          <a:ext uri="{FF2B5EF4-FFF2-40B4-BE49-F238E27FC236}">
                            <a16:creationId xmlns:a16="http://schemas.microsoft.com/office/drawing/2014/main" id="{8838C61A-C844-47B1-B2C7-CCE2ECCD30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975690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170" name="Graphic 169" descr="Open folder outline">
                        <a:extLst>
                          <a:ext uri="{FF2B5EF4-FFF2-40B4-BE49-F238E27FC236}">
                            <a16:creationId xmlns:a16="http://schemas.microsoft.com/office/drawing/2014/main" id="{C7986748-17D3-45BE-8084-43549B79A46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1830970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23471DF3-F8B3-4CA4-9FC5-4B34A682D3E2}"/>
                    </a:ext>
                  </a:extLst>
                </p:cNvPr>
                <p:cNvSpPr txBox="1"/>
                <p:nvPr/>
              </p:nvSpPr>
              <p:spPr>
                <a:xfrm>
                  <a:off x="1597744" y="2962789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v3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F7C25C4-4B3D-4009-82FF-B5907C17660F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62" name="Graphic 161" descr="Image with solid fill">
                <a:extLst>
                  <a:ext uri="{FF2B5EF4-FFF2-40B4-BE49-F238E27FC236}">
                    <a16:creationId xmlns:a16="http://schemas.microsoft.com/office/drawing/2014/main" id="{4CD04F6D-1DBF-4742-80FA-8D21E122E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7BBCAEA-DE0C-48F4-8385-29255F3082EC}"/>
              </a:ext>
            </a:extLst>
          </p:cNvPr>
          <p:cNvGrpSpPr/>
          <p:nvPr/>
        </p:nvGrpSpPr>
        <p:grpSpPr>
          <a:xfrm>
            <a:off x="7721954" y="3685638"/>
            <a:ext cx="1488490" cy="2328035"/>
            <a:chOff x="5442811" y="3685638"/>
            <a:chExt cx="1488490" cy="2328035"/>
          </a:xfrm>
        </p:grpSpPr>
        <p:sp>
          <p:nvSpPr>
            <p:cNvPr id="175" name="Content Placeholder 1">
              <a:extLst>
                <a:ext uri="{FF2B5EF4-FFF2-40B4-BE49-F238E27FC236}">
                  <a16:creationId xmlns:a16="http://schemas.microsoft.com/office/drawing/2014/main" id="{798A63DA-17E4-4A99-9AD7-0D386C8BBF17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567580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6C144529-4841-4038-9648-3816489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5742404"/>
              <a:ext cx="655655" cy="271269"/>
            </a:xfrm>
            <a:prstGeom prst="rect">
              <a:avLst/>
            </a:prstGeom>
          </p:spPr>
        </p:pic>
        <p:sp>
          <p:nvSpPr>
            <p:cNvPr id="177" name="Content Placeholder 1">
              <a:extLst>
                <a:ext uri="{FF2B5EF4-FFF2-40B4-BE49-F238E27FC236}">
                  <a16:creationId xmlns:a16="http://schemas.microsoft.com/office/drawing/2014/main" id="{1F2F810B-5B66-4B22-A0D8-809DD5A598B2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Bob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9C43C9F3-2B81-4CF1-90F9-5B1A70FAD7FD}"/>
                </a:ext>
              </a:extLst>
            </p:cNvPr>
            <p:cNvGrpSpPr/>
            <p:nvPr/>
          </p:nvGrpSpPr>
          <p:grpSpPr>
            <a:xfrm>
              <a:off x="5475460" y="4017406"/>
              <a:ext cx="1405343" cy="1616886"/>
              <a:chOff x="3781504" y="4509500"/>
              <a:chExt cx="1405343" cy="1616886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6D787E05-D4F7-4129-8949-8C0ECFF8B75A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05343" cy="1616886"/>
                <a:chOff x="592232" y="1622902"/>
                <a:chExt cx="1405343" cy="1616886"/>
              </a:xfrm>
            </p:grpSpPr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94BABFDC-1572-497E-87B4-C63FC8CD251F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356188" cy="1607249"/>
                  <a:chOff x="592232" y="1622902"/>
                  <a:chExt cx="1356188" cy="1607249"/>
                </a:xfrm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1B3DD427-8E46-4ECA-ABB1-5BD8306BEB7D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316386" cy="160724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B9A6BCBA-FB9B-4309-B6D6-48F182C10BE6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360706"/>
                    <a:chOff x="12369421" y="891983"/>
                    <a:chExt cx="1351809" cy="1360706"/>
                  </a:xfrm>
                </p:grpSpPr>
                <p:grpSp>
                  <p:nvGrpSpPr>
                    <p:cNvPr id="186" name="Group 185">
                      <a:extLst>
                        <a:ext uri="{FF2B5EF4-FFF2-40B4-BE49-F238E27FC236}">
                          <a16:creationId xmlns:a16="http://schemas.microsoft.com/office/drawing/2014/main" id="{B56CC0BA-8749-49FE-8E3C-C743DBB3FE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190" name="Graphic 189" descr="Document with solid fill">
                        <a:extLst>
                          <a:ext uri="{FF2B5EF4-FFF2-40B4-BE49-F238E27FC236}">
                            <a16:creationId xmlns:a16="http://schemas.microsoft.com/office/drawing/2014/main" id="{C00D7317-A2D1-4625-8022-DFF20C12AAD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91" name="TextBox 190">
                        <a:extLst>
                          <a:ext uri="{FF2B5EF4-FFF2-40B4-BE49-F238E27FC236}">
                            <a16:creationId xmlns:a16="http://schemas.microsoft.com/office/drawing/2014/main" id="{B5B130E6-9E17-421A-90A3-F281140D88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187" name="Group 186">
                      <a:extLst>
                        <a:ext uri="{FF2B5EF4-FFF2-40B4-BE49-F238E27FC236}">
                          <a16:creationId xmlns:a16="http://schemas.microsoft.com/office/drawing/2014/main" id="{30B9756B-E5E7-43A4-9AFF-36F82D5499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1830970"/>
                      <a:ext cx="963663" cy="421719"/>
                      <a:chOff x="12464957" y="1830970"/>
                      <a:chExt cx="963663" cy="421719"/>
                    </a:xfrm>
                  </p:grpSpPr>
                  <p:sp>
                    <p:nvSpPr>
                      <p:cNvPr id="188" name="TextBox 187">
                        <a:extLst>
                          <a:ext uri="{FF2B5EF4-FFF2-40B4-BE49-F238E27FC236}">
                            <a16:creationId xmlns:a16="http://schemas.microsoft.com/office/drawing/2014/main" id="{3E348D21-EFF1-4EAA-A996-99B0070F61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975690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189" name="Graphic 188" descr="Open folder outline">
                        <a:extLst>
                          <a:ext uri="{FF2B5EF4-FFF2-40B4-BE49-F238E27FC236}">
                            <a16:creationId xmlns:a16="http://schemas.microsoft.com/office/drawing/2014/main" id="{2CA72106-C581-44CA-B7EB-756B964C6B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1830970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3ACD7026-5937-403F-B092-D95582FB4091}"/>
                    </a:ext>
                  </a:extLst>
                </p:cNvPr>
                <p:cNvSpPr txBox="1"/>
                <p:nvPr/>
              </p:nvSpPr>
              <p:spPr>
                <a:xfrm>
                  <a:off x="1597744" y="2962789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v3</a:t>
                  </a:r>
                </a:p>
              </p:txBody>
            </p:sp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8D8E63C2-C0E1-4A44-8697-3856B1F31960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rgbClr val="C00000"/>
                    </a:solidFill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81" name="Graphic 180" descr="Image with solid fill">
                <a:extLst>
                  <a:ext uri="{FF2B5EF4-FFF2-40B4-BE49-F238E27FC236}">
                    <a16:creationId xmlns:a16="http://schemas.microsoft.com/office/drawing/2014/main" id="{360BAAEF-4BCD-4088-97ED-CA0DC4A6A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3C74C09-40D6-4BA3-AB2F-707788158C30}"/>
              </a:ext>
            </a:extLst>
          </p:cNvPr>
          <p:cNvGrpSpPr/>
          <p:nvPr/>
        </p:nvGrpSpPr>
        <p:grpSpPr>
          <a:xfrm>
            <a:off x="9997151" y="3685638"/>
            <a:ext cx="1514192" cy="2689985"/>
            <a:chOff x="5442811" y="3685638"/>
            <a:chExt cx="1514192" cy="2689985"/>
          </a:xfrm>
        </p:grpSpPr>
        <p:sp>
          <p:nvSpPr>
            <p:cNvPr id="193" name="Content Placeholder 1">
              <a:extLst>
                <a:ext uri="{FF2B5EF4-FFF2-40B4-BE49-F238E27FC236}">
                  <a16:creationId xmlns:a16="http://schemas.microsoft.com/office/drawing/2014/main" id="{5C5A889A-E46F-4123-AB51-18F9DD4CE77D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603775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94F007C2-51E6-4FB4-B38D-C8D507706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6104354"/>
              <a:ext cx="655655" cy="271269"/>
            </a:xfrm>
            <a:prstGeom prst="rect">
              <a:avLst/>
            </a:prstGeom>
          </p:spPr>
        </p:pic>
        <p:sp>
          <p:nvSpPr>
            <p:cNvPr id="195" name="Content Placeholder 1">
              <a:extLst>
                <a:ext uri="{FF2B5EF4-FFF2-40B4-BE49-F238E27FC236}">
                  <a16:creationId xmlns:a16="http://schemas.microsoft.com/office/drawing/2014/main" id="{5FEA1367-3B2B-4482-A115-A94810126523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Charlie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32855B2-045B-45DF-8038-6F4A68D35866}"/>
                </a:ext>
              </a:extLst>
            </p:cNvPr>
            <p:cNvGrpSpPr/>
            <p:nvPr/>
          </p:nvGrpSpPr>
          <p:grpSpPr>
            <a:xfrm>
              <a:off x="5475460" y="4017406"/>
              <a:ext cx="1481543" cy="2026461"/>
              <a:chOff x="3781504" y="4509500"/>
              <a:chExt cx="1481543" cy="202646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B93C2D1-A88F-4E24-BF79-F0EDC89F58CC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81543" cy="2026461"/>
                <a:chOff x="592232" y="1622902"/>
                <a:chExt cx="1481543" cy="2026461"/>
              </a:xfrm>
            </p:grpSpPr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3E056B1A-D470-4760-9DAE-6E4E253CA6B7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402138" cy="1996267"/>
                  <a:chOff x="592232" y="1622902"/>
                  <a:chExt cx="1402138" cy="1996267"/>
                </a:xfrm>
              </p:grpSpPr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B9FA9A7A-B015-43CC-80C1-8B36610C2CD0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402138" cy="199626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E4D38624-F996-4E23-A655-83D7AE9B96DF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846481"/>
                    <a:chOff x="12369421" y="891983"/>
                    <a:chExt cx="1351809" cy="1846481"/>
                  </a:xfrm>
                </p:grpSpPr>
                <p:grpSp>
                  <p:nvGrpSpPr>
                    <p:cNvPr id="204" name="Group 203">
                      <a:extLst>
                        <a:ext uri="{FF2B5EF4-FFF2-40B4-BE49-F238E27FC236}">
                          <a16:creationId xmlns:a16="http://schemas.microsoft.com/office/drawing/2014/main" id="{92EB0642-7D66-46E7-9A4E-18C5717EDE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208" name="Graphic 207" descr="Document with solid fill">
                        <a:extLst>
                          <a:ext uri="{FF2B5EF4-FFF2-40B4-BE49-F238E27FC236}">
                            <a16:creationId xmlns:a16="http://schemas.microsoft.com/office/drawing/2014/main" id="{21D4A886-CCA6-49CC-BB38-DC576A1E83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09" name="TextBox 208">
                        <a:extLst>
                          <a:ext uri="{FF2B5EF4-FFF2-40B4-BE49-F238E27FC236}">
                            <a16:creationId xmlns:a16="http://schemas.microsoft.com/office/drawing/2014/main" id="{357676F2-137C-4D97-B0CC-0F4D20EFA5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205" name="Group 204">
                      <a:extLst>
                        <a:ext uri="{FF2B5EF4-FFF2-40B4-BE49-F238E27FC236}">
                          <a16:creationId xmlns:a16="http://schemas.microsoft.com/office/drawing/2014/main" id="{59CD8F50-90A5-44D9-8E69-45178E8F12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2316745"/>
                      <a:ext cx="963663" cy="421719"/>
                      <a:chOff x="12464957" y="2316745"/>
                      <a:chExt cx="963663" cy="421719"/>
                    </a:xfrm>
                  </p:grpSpPr>
                  <p:sp>
                    <p:nvSpPr>
                      <p:cNvPr id="206" name="TextBox 205">
                        <a:extLst>
                          <a:ext uri="{FF2B5EF4-FFF2-40B4-BE49-F238E27FC236}">
                            <a16:creationId xmlns:a16="http://schemas.microsoft.com/office/drawing/2014/main" id="{1B75532D-3D95-40C8-AA4E-06467F838A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2461465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207" name="Graphic 206" descr="Open folder outline">
                        <a:extLst>
                          <a:ext uri="{FF2B5EF4-FFF2-40B4-BE49-F238E27FC236}">
                            <a16:creationId xmlns:a16="http://schemas.microsoft.com/office/drawing/2014/main" id="{AB576BF1-030F-4C0F-A1F9-29286E3D905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2316745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61897D41-AFC0-485D-AD42-A3A1731E83DE}"/>
                    </a:ext>
                  </a:extLst>
                </p:cNvPr>
                <p:cNvSpPr txBox="1"/>
                <p:nvPr/>
              </p:nvSpPr>
              <p:spPr>
                <a:xfrm>
                  <a:off x="1673944" y="3372364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v3</a:t>
                  </a:r>
                </a:p>
              </p:txBody>
            </p: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6C715EAF-0D70-4D01-A4A2-FA641DA03F25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99" name="Graphic 198" descr="Image with solid fill">
                <a:extLst>
                  <a:ext uri="{FF2B5EF4-FFF2-40B4-BE49-F238E27FC236}">
                    <a16:creationId xmlns:a16="http://schemas.microsoft.com/office/drawing/2014/main" id="{91626A5E-8686-44E8-9334-6E15D6D14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  <p:pic>
        <p:nvPicPr>
          <p:cNvPr id="74" name="Graphic 73" descr="Document with solid fill">
            <a:extLst>
              <a:ext uri="{FF2B5EF4-FFF2-40B4-BE49-F238E27FC236}">
                <a16:creationId xmlns:a16="http://schemas.microsoft.com/office/drawing/2014/main" id="{598025DC-448B-41C6-800B-B0FE0D7585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5942" y="4969612"/>
            <a:ext cx="540000" cy="5400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3779713-8B59-4252-8C7F-BF4625E96C03}"/>
              </a:ext>
            </a:extLst>
          </p:cNvPr>
          <p:cNvSpPr txBox="1"/>
          <p:nvPr/>
        </p:nvSpPr>
        <p:spPr>
          <a:xfrm>
            <a:off x="10479585" y="5232613"/>
            <a:ext cx="1040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  <a:latin typeface="Lexie Readable" pitchFamily="2" charset="0"/>
                <a:ea typeface="Lexie Readable" pitchFamily="2" charset="0"/>
              </a:rPr>
              <a:t>Paper.docx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CC62DF4-E470-4D66-97FC-A10479189F28}"/>
              </a:ext>
            </a:extLst>
          </p:cNvPr>
          <p:cNvCxnSpPr>
            <a:cxnSpLocks/>
          </p:cNvCxnSpPr>
          <p:nvPr/>
        </p:nvCxnSpPr>
        <p:spPr>
          <a:xfrm flipV="1">
            <a:off x="6539038" y="2279750"/>
            <a:ext cx="518621" cy="1330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751E69A-A516-4378-B7F9-B81AF13480CB}"/>
              </a:ext>
            </a:extLst>
          </p:cNvPr>
          <p:cNvGrpSpPr/>
          <p:nvPr/>
        </p:nvGrpSpPr>
        <p:grpSpPr>
          <a:xfrm>
            <a:off x="8291132" y="770360"/>
            <a:ext cx="1405343" cy="1345213"/>
            <a:chOff x="3781504" y="4781173"/>
            <a:chExt cx="1405343" cy="134521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1EB875C-CF0B-4410-AAF6-5D0293C4E59C}"/>
                </a:ext>
              </a:extLst>
            </p:cNvPr>
            <p:cNvGrpSpPr/>
            <p:nvPr/>
          </p:nvGrpSpPr>
          <p:grpSpPr>
            <a:xfrm>
              <a:off x="3781504" y="4781173"/>
              <a:ext cx="1405343" cy="1345213"/>
              <a:chOff x="592232" y="1894575"/>
              <a:chExt cx="1405343" cy="134521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F349A1D0-AA03-45F4-B49C-A214B03D271F}"/>
                  </a:ext>
                </a:extLst>
              </p:cNvPr>
              <p:cNvGrpSpPr/>
              <p:nvPr/>
            </p:nvGrpSpPr>
            <p:grpSpPr>
              <a:xfrm>
                <a:off x="592232" y="1894575"/>
                <a:ext cx="1356188" cy="1335576"/>
                <a:chOff x="592232" y="1894575"/>
                <a:chExt cx="1356188" cy="1335576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A5F28C4-013E-4B2B-8E02-CE0EA8851957}"/>
                    </a:ext>
                  </a:extLst>
                </p:cNvPr>
                <p:cNvSpPr/>
                <p:nvPr/>
              </p:nvSpPr>
              <p:spPr>
                <a:xfrm>
                  <a:off x="592232" y="1894575"/>
                  <a:ext cx="1316386" cy="13355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1CF16F4C-8165-4075-937C-00219D033525}"/>
                    </a:ext>
                  </a:extLst>
                </p:cNvPr>
                <p:cNvGrpSpPr/>
                <p:nvPr/>
              </p:nvGrpSpPr>
              <p:grpSpPr>
                <a:xfrm>
                  <a:off x="596611" y="1986718"/>
                  <a:ext cx="1351809" cy="540000"/>
                  <a:chOff x="12369421" y="1223577"/>
                  <a:chExt cx="1351809" cy="540000"/>
                </a:xfrm>
              </p:grpSpPr>
              <p:pic>
                <p:nvPicPr>
                  <p:cNvPr id="90" name="Graphic 89" descr="Document with solid fill">
                    <a:extLst>
                      <a:ext uri="{FF2B5EF4-FFF2-40B4-BE49-F238E27FC236}">
                        <a16:creationId xmlns:a16="http://schemas.microsoft.com/office/drawing/2014/main" id="{E09EFF97-4B9E-4539-ACDE-BE7ECD2F27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1223577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C84A8BF-3597-46EE-8E55-9107098E6A58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86578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C00000"/>
                        </a:solidFill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3DADD6-5A7F-4310-B3AF-FB051E12CC78}"/>
                  </a:ext>
                </a:extLst>
              </p:cNvPr>
              <p:cNvSpPr txBox="1"/>
              <p:nvPr/>
            </p:nvSpPr>
            <p:spPr>
              <a:xfrm>
                <a:off x="1597744" y="2962789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v3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BFAD993-12CC-4C59-A1F4-D8313861752C}"/>
                </a:ext>
              </a:extLst>
            </p:cNvPr>
            <p:cNvSpPr txBox="1"/>
            <p:nvPr/>
          </p:nvSpPr>
          <p:spPr>
            <a:xfrm>
              <a:off x="4254632" y="5584312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85" name="Graphic 84" descr="Image with solid fill">
              <a:extLst>
                <a:ext uri="{FF2B5EF4-FFF2-40B4-BE49-F238E27FC236}">
                  <a16:creationId xmlns:a16="http://schemas.microsoft.com/office/drawing/2014/main" id="{4431DFB1-E62D-4DC8-A035-3DA350707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2544" y="5426442"/>
              <a:ext cx="457200" cy="457200"/>
            </a:xfrm>
            <a:prstGeom prst="rect">
              <a:avLst/>
            </a:prstGeom>
          </p:spPr>
        </p:pic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A15B2BF-29AF-43FD-AFE6-2C12DEBB71BC}"/>
              </a:ext>
            </a:extLst>
          </p:cNvPr>
          <p:cNvCxnSpPr>
            <a:cxnSpLocks/>
          </p:cNvCxnSpPr>
          <p:nvPr/>
        </p:nvCxnSpPr>
        <p:spPr>
          <a:xfrm flipH="1" flipV="1">
            <a:off x="8359262" y="3189886"/>
            <a:ext cx="8822" cy="481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4538C9-98C2-4D45-BF9E-16EDBA91BD35}"/>
              </a:ext>
            </a:extLst>
          </p:cNvPr>
          <p:cNvGrpSpPr/>
          <p:nvPr/>
        </p:nvGrpSpPr>
        <p:grpSpPr>
          <a:xfrm>
            <a:off x="7911587" y="2275486"/>
            <a:ext cx="914400" cy="914400"/>
            <a:chOff x="7911586" y="2525179"/>
            <a:chExt cx="9144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332786-6893-4D91-B262-B92B49E156E5}"/>
                </a:ext>
              </a:extLst>
            </p:cNvPr>
            <p:cNvSpPr/>
            <p:nvPr/>
          </p:nvSpPr>
          <p:spPr>
            <a:xfrm>
              <a:off x="8132721" y="2752725"/>
              <a:ext cx="412955" cy="3874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Graphic 12" descr="Badge Cross with solid fill">
              <a:extLst>
                <a:ext uri="{FF2B5EF4-FFF2-40B4-BE49-F238E27FC236}">
                  <a16:creationId xmlns:a16="http://schemas.microsoft.com/office/drawing/2014/main" id="{EF30A605-866B-4A7C-AFB0-F55279709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11586" y="2525179"/>
              <a:ext cx="914400" cy="914400"/>
            </a:xfrm>
            <a:prstGeom prst="rect">
              <a:avLst/>
            </a:prstGeom>
          </p:spPr>
        </p:pic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5AC08CE-56D6-412D-8B7D-E23F58BEA973}"/>
              </a:ext>
            </a:extLst>
          </p:cNvPr>
          <p:cNvCxnSpPr>
            <a:cxnSpLocks/>
          </p:cNvCxnSpPr>
          <p:nvPr/>
        </p:nvCxnSpPr>
        <p:spPr>
          <a:xfrm flipH="1" flipV="1">
            <a:off x="10137115" y="3090896"/>
            <a:ext cx="515691" cy="5190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1791E4E-1EBF-4456-ACF3-F9B6A50A3F96}"/>
              </a:ext>
            </a:extLst>
          </p:cNvPr>
          <p:cNvGrpSpPr/>
          <p:nvPr/>
        </p:nvGrpSpPr>
        <p:grpSpPr>
          <a:xfrm>
            <a:off x="9441855" y="2275486"/>
            <a:ext cx="914400" cy="914400"/>
            <a:chOff x="7911586" y="2525179"/>
            <a:chExt cx="914400" cy="9144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7187B4F-0B1B-475D-A2AD-0901FB752850}"/>
                </a:ext>
              </a:extLst>
            </p:cNvPr>
            <p:cNvSpPr/>
            <p:nvPr/>
          </p:nvSpPr>
          <p:spPr>
            <a:xfrm>
              <a:off x="8132721" y="2752725"/>
              <a:ext cx="412955" cy="3874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7" name="Graphic 106" descr="Badge Cross with solid fill">
              <a:extLst>
                <a:ext uri="{FF2B5EF4-FFF2-40B4-BE49-F238E27FC236}">
                  <a16:creationId xmlns:a16="http://schemas.microsoft.com/office/drawing/2014/main" id="{73D249CF-69FC-44FC-9C54-CA7C2B79A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11586" y="252517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0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499D828-94CF-4889-AB84-971310173510}"/>
              </a:ext>
            </a:extLst>
          </p:cNvPr>
          <p:cNvGrpSpPr/>
          <p:nvPr/>
        </p:nvGrpSpPr>
        <p:grpSpPr>
          <a:xfrm>
            <a:off x="3723168" y="4235242"/>
            <a:ext cx="1405343" cy="1616886"/>
            <a:chOff x="3781504" y="4509500"/>
            <a:chExt cx="1405343" cy="1616886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4B54FEF-74ED-4BC2-ACD3-6261B662CEA0}"/>
                </a:ext>
              </a:extLst>
            </p:cNvPr>
            <p:cNvGrpSpPr/>
            <p:nvPr/>
          </p:nvGrpSpPr>
          <p:grpSpPr>
            <a:xfrm>
              <a:off x="3781504" y="4509500"/>
              <a:ext cx="1405343" cy="1616886"/>
              <a:chOff x="592232" y="1622902"/>
              <a:chExt cx="1405343" cy="1616886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1D4485D-D97E-4751-BF5B-76D9E0943179}"/>
                  </a:ext>
                </a:extLst>
              </p:cNvPr>
              <p:cNvGrpSpPr/>
              <p:nvPr/>
            </p:nvGrpSpPr>
            <p:grpSpPr>
              <a:xfrm>
                <a:off x="592232" y="1622902"/>
                <a:ext cx="1356188" cy="1607249"/>
                <a:chOff x="592232" y="1622902"/>
                <a:chExt cx="1356188" cy="1607249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FF867B9-8B00-47F2-B497-28D7491C2160}"/>
                    </a:ext>
                  </a:extLst>
                </p:cNvPr>
                <p:cNvSpPr/>
                <p:nvPr/>
              </p:nvSpPr>
              <p:spPr>
                <a:xfrm>
                  <a:off x="592232" y="1622902"/>
                  <a:ext cx="1316386" cy="160724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C1A9736E-223D-4CF8-87F4-A0984D5EB819}"/>
                    </a:ext>
                  </a:extLst>
                </p:cNvPr>
                <p:cNvGrpSpPr/>
                <p:nvPr/>
              </p:nvGrpSpPr>
              <p:grpSpPr>
                <a:xfrm>
                  <a:off x="596611" y="1655124"/>
                  <a:ext cx="1351809" cy="1360706"/>
                  <a:chOff x="12369421" y="891983"/>
                  <a:chExt cx="1351809" cy="1360706"/>
                </a:xfrm>
              </p:grpSpPr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E94780B3-C98E-4927-80CE-D2B96B4AFE52}"/>
                      </a:ext>
                    </a:extLst>
                  </p:cNvPr>
                  <p:cNvGrpSpPr/>
                  <p:nvPr/>
                </p:nvGrpSpPr>
                <p:grpSpPr>
                  <a:xfrm>
                    <a:off x="12369421" y="891983"/>
                    <a:ext cx="1351809" cy="540000"/>
                    <a:chOff x="12369421" y="891983"/>
                    <a:chExt cx="1351809" cy="540000"/>
                  </a:xfrm>
                </p:grpSpPr>
                <p:pic>
                  <p:nvPicPr>
                    <p:cNvPr id="116" name="Graphic 115" descr="Document with solid fill">
                      <a:extLst>
                        <a:ext uri="{FF2B5EF4-FFF2-40B4-BE49-F238E27FC236}">
                          <a16:creationId xmlns:a16="http://schemas.microsoft.com/office/drawing/2014/main" id="{0FF2A7D4-F497-418F-B54E-2645D920EB6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369421" y="891983"/>
                      <a:ext cx="540000" cy="54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63E45424-72CE-4488-8538-96646F9687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1154984"/>
                      <a:ext cx="8981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myfile.txt</a:t>
                      </a:r>
                    </a:p>
                  </p:txBody>
                </p:sp>
              </p:grp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826E8728-421B-4FA0-808B-DECDFFDB96A9}"/>
                      </a:ext>
                    </a:extLst>
                  </p:cNvPr>
                  <p:cNvGrpSpPr/>
                  <p:nvPr/>
                </p:nvGrpSpPr>
                <p:grpSpPr>
                  <a:xfrm>
                    <a:off x="12464957" y="1830970"/>
                    <a:ext cx="963663" cy="421719"/>
                    <a:chOff x="12464957" y="1830970"/>
                    <a:chExt cx="963663" cy="421719"/>
                  </a:xfrm>
                </p:grpSpPr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FBC003A1-B974-4B86-9426-2324AEB663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1975690"/>
                      <a:ext cx="6055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.git</a:t>
                      </a:r>
                    </a:p>
                  </p:txBody>
                </p:sp>
                <p:pic>
                  <p:nvPicPr>
                    <p:cNvPr id="115" name="Graphic 114" descr="Open folder outline">
                      <a:extLst>
                        <a:ext uri="{FF2B5EF4-FFF2-40B4-BE49-F238E27FC236}">
                          <a16:creationId xmlns:a16="http://schemas.microsoft.com/office/drawing/2014/main" id="{0E08E6AB-FC73-4165-A0B9-53EC00A873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464957" y="1830970"/>
                      <a:ext cx="421719" cy="421719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E324B59-A81C-4189-9A68-1BC0B635FA54}"/>
                  </a:ext>
                </a:extLst>
              </p:cNvPr>
              <p:cNvSpPr txBox="1"/>
              <p:nvPr/>
            </p:nvSpPr>
            <p:spPr>
              <a:xfrm>
                <a:off x="1597744" y="2962789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v2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9B8DAAB-4B99-49E9-B701-F0A6F11F1C29}"/>
                </a:ext>
              </a:extLst>
            </p:cNvPr>
            <p:cNvSpPr txBox="1"/>
            <p:nvPr/>
          </p:nvSpPr>
          <p:spPr>
            <a:xfrm>
              <a:off x="4254632" y="5222563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107" name="Graphic 106" descr="Image with solid fill">
              <a:extLst>
                <a:ext uri="{FF2B5EF4-FFF2-40B4-BE49-F238E27FC236}">
                  <a16:creationId xmlns:a16="http://schemas.microsoft.com/office/drawing/2014/main" id="{6D588770-2F46-478F-B9C4-FBF380DD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2544" y="5064693"/>
              <a:ext cx="457200" cy="4572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5B97011-B181-4591-A430-7A21E58B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Pull changes from GitLab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52870B8-8D08-4E9C-B9D2-8620678023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5" r="21483" b="73175"/>
          <a:stretch/>
        </p:blipFill>
        <p:spPr>
          <a:xfrm>
            <a:off x="1154653" y="3776540"/>
            <a:ext cx="2366688" cy="979189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F7062A7-BE6E-4E34-8265-437C93AECADC}"/>
              </a:ext>
            </a:extLst>
          </p:cNvPr>
          <p:cNvCxnSpPr>
            <a:cxnSpLocks/>
          </p:cNvCxnSpPr>
          <p:nvPr/>
        </p:nvCxnSpPr>
        <p:spPr>
          <a:xfrm>
            <a:off x="853685" y="3692660"/>
            <a:ext cx="38838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6DE3A283-BACC-48A0-BC8D-C3F17C86F19E}"/>
              </a:ext>
            </a:extLst>
          </p:cNvPr>
          <p:cNvSpPr txBox="1">
            <a:spLocks/>
          </p:cNvSpPr>
          <p:nvPr/>
        </p:nvSpPr>
        <p:spPr>
          <a:xfrm>
            <a:off x="3628680" y="3306156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Remote</a:t>
            </a:r>
          </a:p>
        </p:txBody>
      </p:sp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8333BE7F-C064-46E8-AB53-50045A1DD54D}"/>
              </a:ext>
            </a:extLst>
          </p:cNvPr>
          <p:cNvSpPr txBox="1">
            <a:spLocks/>
          </p:cNvSpPr>
          <p:nvPr/>
        </p:nvSpPr>
        <p:spPr>
          <a:xfrm>
            <a:off x="3628680" y="3783725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Local</a:t>
            </a: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2562D6F0-8F44-4E3F-B822-767973765100}"/>
              </a:ext>
            </a:extLst>
          </p:cNvPr>
          <p:cNvSpPr txBox="1">
            <a:spLocks/>
          </p:cNvSpPr>
          <p:nvPr/>
        </p:nvSpPr>
        <p:spPr>
          <a:xfrm>
            <a:off x="6096000" y="3306156"/>
            <a:ext cx="869063" cy="39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pull</a:t>
            </a:r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654DDD58-5E1B-4F8B-8290-65ED15479436}"/>
              </a:ext>
            </a:extLst>
          </p:cNvPr>
          <p:cNvSpPr/>
          <p:nvPr/>
        </p:nvSpPr>
        <p:spPr>
          <a:xfrm rot="5400000">
            <a:off x="4041613" y="2962609"/>
            <a:ext cx="2399535" cy="1316386"/>
          </a:xfrm>
          <a:prstGeom prst="arc">
            <a:avLst>
              <a:gd name="adj1" fmla="val 11119403"/>
              <a:gd name="adj2" fmla="val 21179468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 descr="Logo&#10;&#10;Description automatically generated">
            <a:extLst>
              <a:ext uri="{FF2B5EF4-FFF2-40B4-BE49-F238E27FC236}">
                <a16:creationId xmlns:a16="http://schemas.microsoft.com/office/drawing/2014/main" id="{42C5AEAD-3E35-477A-BE1E-6481063375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40" y="2201321"/>
            <a:ext cx="1458284" cy="1345299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3F950F49-F9F4-4CB8-B8D4-51C881AEDEA8}"/>
              </a:ext>
            </a:extLst>
          </p:cNvPr>
          <p:cNvGrpSpPr/>
          <p:nvPr/>
        </p:nvGrpSpPr>
        <p:grpSpPr>
          <a:xfrm>
            <a:off x="3723168" y="1761173"/>
            <a:ext cx="1387087" cy="808941"/>
            <a:chOff x="3779104" y="1654846"/>
            <a:chExt cx="1387087" cy="80894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60A1A41-4DA2-42B1-88DC-D08CE4CCEDF1}"/>
                </a:ext>
              </a:extLst>
            </p:cNvPr>
            <p:cNvGrpSpPr/>
            <p:nvPr/>
          </p:nvGrpSpPr>
          <p:grpSpPr>
            <a:xfrm>
              <a:off x="3779104" y="1654846"/>
              <a:ext cx="1387087" cy="808941"/>
              <a:chOff x="592232" y="1298151"/>
              <a:chExt cx="1387087" cy="80894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FD32FBF-0D42-405D-8DD6-8CD42A6638F3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8089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3D49F4A-7FEE-45B2-A8AA-41924D053C4E}"/>
                  </a:ext>
                </a:extLst>
              </p:cNvPr>
              <p:cNvSpPr txBox="1"/>
              <p:nvPr/>
            </p:nvSpPr>
            <p:spPr>
              <a:xfrm>
                <a:off x="1579488" y="1830093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v1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D2A8D19-807B-4A6B-A52C-1D19337ACCB5}"/>
                </a:ext>
              </a:extLst>
            </p:cNvPr>
            <p:cNvGrpSpPr/>
            <p:nvPr/>
          </p:nvGrpSpPr>
          <p:grpSpPr>
            <a:xfrm>
              <a:off x="3783483" y="1660126"/>
              <a:ext cx="1351809" cy="540000"/>
              <a:chOff x="12369421" y="540290"/>
              <a:chExt cx="1351809" cy="540000"/>
            </a:xfrm>
          </p:grpSpPr>
          <p:pic>
            <p:nvPicPr>
              <p:cNvPr id="86" name="Graphic 85" descr="Document with solid fill">
                <a:extLst>
                  <a:ext uri="{FF2B5EF4-FFF2-40B4-BE49-F238E27FC236}">
                    <a16:creationId xmlns:a16="http://schemas.microsoft.com/office/drawing/2014/main" id="{8227DE79-2788-42D8-BF0B-CEC4C55F2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1DB5239-26C8-4CE7-9501-A508BB90D1D2}"/>
                  </a:ext>
                </a:extLst>
              </p:cNvPr>
              <p:cNvSpPr txBox="1"/>
              <p:nvPr/>
            </p:nvSpPr>
            <p:spPr>
              <a:xfrm>
                <a:off x="12823064" y="803291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myfile.txt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86D1F50-7433-4E03-888D-0B3671F612AD}"/>
              </a:ext>
            </a:extLst>
          </p:cNvPr>
          <p:cNvGrpSpPr/>
          <p:nvPr/>
        </p:nvGrpSpPr>
        <p:grpSpPr>
          <a:xfrm>
            <a:off x="3723168" y="1168296"/>
            <a:ext cx="1535978" cy="1938090"/>
            <a:chOff x="3781504" y="4188296"/>
            <a:chExt cx="1535978" cy="193809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9B3E84D-6C8B-41B2-B53B-EE1832AF9279}"/>
                </a:ext>
              </a:extLst>
            </p:cNvPr>
            <p:cNvGrpSpPr/>
            <p:nvPr/>
          </p:nvGrpSpPr>
          <p:grpSpPr>
            <a:xfrm>
              <a:off x="3781504" y="4188296"/>
              <a:ext cx="1535978" cy="1938090"/>
              <a:chOff x="592232" y="1301698"/>
              <a:chExt cx="1535978" cy="193809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C27BC8B-1CD9-4CE0-B69D-B60E5F4B02E6}"/>
                  </a:ext>
                </a:extLst>
              </p:cNvPr>
              <p:cNvGrpSpPr/>
              <p:nvPr/>
            </p:nvGrpSpPr>
            <p:grpSpPr>
              <a:xfrm>
                <a:off x="592232" y="1301698"/>
                <a:ext cx="1456320" cy="1928453"/>
                <a:chOff x="592232" y="1301698"/>
                <a:chExt cx="1456320" cy="1928453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5B2C89EB-A48D-4749-BC39-6874863113A4}"/>
                    </a:ext>
                  </a:extLst>
                </p:cNvPr>
                <p:cNvSpPr/>
                <p:nvPr/>
              </p:nvSpPr>
              <p:spPr>
                <a:xfrm>
                  <a:off x="592232" y="1301698"/>
                  <a:ext cx="1456320" cy="192845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4D8EE698-CE8C-4DA5-90AE-D66F1AB957E4}"/>
                    </a:ext>
                  </a:extLst>
                </p:cNvPr>
                <p:cNvGrpSpPr/>
                <p:nvPr/>
              </p:nvGrpSpPr>
              <p:grpSpPr>
                <a:xfrm>
                  <a:off x="596611" y="1403921"/>
                  <a:ext cx="1351809" cy="540000"/>
                  <a:chOff x="12369421" y="640780"/>
                  <a:chExt cx="1351809" cy="540000"/>
                </a:xfrm>
              </p:grpSpPr>
              <p:pic>
                <p:nvPicPr>
                  <p:cNvPr id="98" name="Graphic 97" descr="Document with solid fill">
                    <a:extLst>
                      <a:ext uri="{FF2B5EF4-FFF2-40B4-BE49-F238E27FC236}">
                        <a16:creationId xmlns:a16="http://schemas.microsoft.com/office/drawing/2014/main" id="{74337C1D-1F9A-4066-8161-A7FFA3539E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64078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0CC92A25-8E14-4A79-AAD5-42AC105A36BF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90378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F9C1BF-297A-4719-BEB1-08E42CB0EDD2}"/>
                  </a:ext>
                </a:extLst>
              </p:cNvPr>
              <p:cNvSpPr txBox="1"/>
              <p:nvPr/>
            </p:nvSpPr>
            <p:spPr>
              <a:xfrm>
                <a:off x="1728379" y="2962789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v3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ED71B64-B1E4-4118-8398-410A5E77ECD8}"/>
                </a:ext>
              </a:extLst>
            </p:cNvPr>
            <p:cNvSpPr txBox="1"/>
            <p:nvPr/>
          </p:nvSpPr>
          <p:spPr>
            <a:xfrm>
              <a:off x="4254632" y="5001515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93" name="Graphic 92" descr="Image with solid fill">
              <a:extLst>
                <a:ext uri="{FF2B5EF4-FFF2-40B4-BE49-F238E27FC236}">
                  <a16:creationId xmlns:a16="http://schemas.microsoft.com/office/drawing/2014/main" id="{FE39CB2C-99B8-46CA-8FDA-DF2B84A1F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2544" y="4843645"/>
              <a:ext cx="457200" cy="457200"/>
            </a:xfrm>
            <a:prstGeom prst="rect">
              <a:avLst/>
            </a:prstGeom>
          </p:spPr>
        </p:pic>
      </p:grpSp>
      <p:pic>
        <p:nvPicPr>
          <p:cNvPr id="100" name="Graphic 99" descr="Document with solid fill">
            <a:extLst>
              <a:ext uri="{FF2B5EF4-FFF2-40B4-BE49-F238E27FC236}">
                <a16:creationId xmlns:a16="http://schemas.microsoft.com/office/drawing/2014/main" id="{A865604E-4FB2-477B-999D-7C1897FC2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9226" y="2307168"/>
            <a:ext cx="540000" cy="5400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C3F48105-45F1-4F04-918A-F88E1B2F85AE}"/>
              </a:ext>
            </a:extLst>
          </p:cNvPr>
          <p:cNvSpPr txBox="1"/>
          <p:nvPr/>
        </p:nvSpPr>
        <p:spPr>
          <a:xfrm>
            <a:off x="4182869" y="2570169"/>
            <a:ext cx="1040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exie Readable" pitchFamily="2" charset="0"/>
                <a:ea typeface="Lexie Readable" pitchFamily="2" charset="0"/>
              </a:rPr>
              <a:t>Paper.docx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7D8AAD-89DC-4F46-A487-115C04BA750E}"/>
              </a:ext>
            </a:extLst>
          </p:cNvPr>
          <p:cNvGrpSpPr/>
          <p:nvPr/>
        </p:nvGrpSpPr>
        <p:grpSpPr>
          <a:xfrm>
            <a:off x="3723168" y="4235239"/>
            <a:ext cx="1544687" cy="2099203"/>
            <a:chOff x="3723168" y="4235239"/>
            <a:chExt cx="1544687" cy="209920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BB26326-0E23-489E-80F3-AF0CFEE27B25}"/>
                </a:ext>
              </a:extLst>
            </p:cNvPr>
            <p:cNvGrpSpPr/>
            <p:nvPr/>
          </p:nvGrpSpPr>
          <p:grpSpPr>
            <a:xfrm>
              <a:off x="3723168" y="4235239"/>
              <a:ext cx="1544687" cy="2099203"/>
              <a:chOff x="3781504" y="4509500"/>
              <a:chExt cx="1544687" cy="2099203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DC308D4-3CA3-42B9-8554-FE4A4C9E2F5D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544687" cy="2099203"/>
                <a:chOff x="592232" y="1622902"/>
                <a:chExt cx="1544687" cy="2099203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DF9275FE-E85D-43D5-B3FF-3DA7852272C2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456320" cy="2064586"/>
                  <a:chOff x="592232" y="1622902"/>
                  <a:chExt cx="1456320" cy="2064586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342D520D-96D5-4A66-864C-C06CB45A0705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456320" cy="2064586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27857107-30DE-43BF-B780-1D67E228A736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893266"/>
                    <a:chOff x="12369421" y="891983"/>
                    <a:chExt cx="1351809" cy="1893266"/>
                  </a:xfrm>
                </p:grpSpPr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0C814555-882A-48D1-AC47-F533222436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81" name="Graphic 80" descr="Document with solid fill">
                        <a:extLst>
                          <a:ext uri="{FF2B5EF4-FFF2-40B4-BE49-F238E27FC236}">
                            <a16:creationId xmlns:a16="http://schemas.microsoft.com/office/drawing/2014/main" id="{5CC76B02-55AC-4969-BCFE-E5CB89EB7C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2" name="TextBox 81">
                        <a:extLst>
                          <a:ext uri="{FF2B5EF4-FFF2-40B4-BE49-F238E27FC236}">
                            <a16:creationId xmlns:a16="http://schemas.microsoft.com/office/drawing/2014/main" id="{5B409035-324F-4F91-AF05-15E2A07690F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DA925843-2F41-479A-A577-BD461C8E61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2363530"/>
                      <a:ext cx="963663" cy="421719"/>
                      <a:chOff x="12464957" y="2363530"/>
                      <a:chExt cx="963663" cy="421719"/>
                    </a:xfrm>
                  </p:grpSpPr>
                  <p:sp>
                    <p:nvSpPr>
                      <p:cNvPr id="79" name="TextBox 78">
                        <a:extLst>
                          <a:ext uri="{FF2B5EF4-FFF2-40B4-BE49-F238E27FC236}">
                            <a16:creationId xmlns:a16="http://schemas.microsoft.com/office/drawing/2014/main" id="{E0B39479-7B91-47DF-B54E-25297F6E7FA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2508250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80" name="Graphic 79" descr="Open folder outline">
                        <a:extLst>
                          <a:ext uri="{FF2B5EF4-FFF2-40B4-BE49-F238E27FC236}">
                            <a16:creationId xmlns:a16="http://schemas.microsoft.com/office/drawing/2014/main" id="{F016A62C-F8E3-47B7-A7EA-532A7607158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2363530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EC308A3-5562-44F7-96A0-DDBB185CC9EA}"/>
                    </a:ext>
                  </a:extLst>
                </p:cNvPr>
                <p:cNvSpPr txBox="1"/>
                <p:nvPr/>
              </p:nvSpPr>
              <p:spPr>
                <a:xfrm>
                  <a:off x="1737088" y="3445106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v3</a:t>
                  </a: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A3394A-0CD5-47A2-B131-CDEE5151E65C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72" name="Graphic 71" descr="Image with solid fill">
                <a:extLst>
                  <a:ext uri="{FF2B5EF4-FFF2-40B4-BE49-F238E27FC236}">
                    <a16:creationId xmlns:a16="http://schemas.microsoft.com/office/drawing/2014/main" id="{1BEE8E6C-D58B-4A26-89A1-6673C52E0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  <p:pic>
          <p:nvPicPr>
            <p:cNvPr id="102" name="Graphic 101" descr="Document with solid fill">
              <a:extLst>
                <a:ext uri="{FF2B5EF4-FFF2-40B4-BE49-F238E27FC236}">
                  <a16:creationId xmlns:a16="http://schemas.microsoft.com/office/drawing/2014/main" id="{6B38376B-5573-4582-8327-5729DA1FD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29501" y="5210545"/>
              <a:ext cx="540000" cy="54000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22EBF2B-DA1B-4437-B28A-EF364F378394}"/>
                </a:ext>
              </a:extLst>
            </p:cNvPr>
            <p:cNvSpPr txBox="1"/>
            <p:nvPr/>
          </p:nvSpPr>
          <p:spPr>
            <a:xfrm>
              <a:off x="4183144" y="5473546"/>
              <a:ext cx="1040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Paper.docx</a:t>
              </a:r>
            </a:p>
          </p:txBody>
        </p:sp>
      </p:grpSp>
      <p:graphicFrame>
        <p:nvGraphicFramePr>
          <p:cNvPr id="118" name="Table 15">
            <a:extLst>
              <a:ext uri="{FF2B5EF4-FFF2-40B4-BE49-F238E27FC236}">
                <a16:creationId xmlns:a16="http://schemas.microsoft.com/office/drawing/2014/main" id="{D7B747B0-381E-4242-8694-73302FB7B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18025"/>
              </p:ext>
            </p:extLst>
          </p:nvPr>
        </p:nvGraphicFramePr>
        <p:xfrm>
          <a:off x="8505238" y="391384"/>
          <a:ext cx="337437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468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2043906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make a local copy of a GitLab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671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fetch / status / show / log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get info about your repository, and compare to the GitLab version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09871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changes to the staging list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locally store a set of repository changes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653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upload changes from the local repository version to GitLab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534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pull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download changes from the GitLab repository to your local repository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39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local file &amp; remove it from local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local untracked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local repository to a particular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conflict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and GitLab changes to the same file(s)! Help!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06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6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Pull local changes to GitLab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0BA85-1061-4BDE-9440-DCAEF993AB44}"/>
              </a:ext>
            </a:extLst>
          </p:cNvPr>
          <p:cNvSpPr txBox="1"/>
          <p:nvPr/>
        </p:nvSpPr>
        <p:spPr>
          <a:xfrm>
            <a:off x="808719" y="1326624"/>
            <a:ext cx="10402431" cy="4093428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 git pull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remote: Enumerating objects: 6, done.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remote: Counting objects: 100% (6/6), done.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remote: Compressing objects: 100% (3/3), done.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remote: Total 4 (delta 2), reused 0 (delta 0), pack-reused 0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Unpacking objects: 100% (4/4), 439 bytes | 16.00 KiB/s, done.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From gitlab1.bioss.ac.uk:nschurch/private-training-repository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  909fda6..c7334d4  master     -&gt; origin/master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Updating 909fda6..c7334d4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Fast-forward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README.md | 2 +-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 1 file changed, 1 insertion(+), 1 deletion(-)</a:t>
            </a:r>
          </a:p>
          <a:p>
            <a:r>
              <a:rPr lang="en-GB" sz="2000" dirty="0">
                <a:solidFill>
                  <a:srgbClr val="4FDE16"/>
                </a:solidFill>
                <a:latin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153646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2751E69A-A516-4378-B7F9-B81AF13480CB}"/>
              </a:ext>
            </a:extLst>
          </p:cNvPr>
          <p:cNvGrpSpPr/>
          <p:nvPr/>
        </p:nvGrpSpPr>
        <p:grpSpPr>
          <a:xfrm>
            <a:off x="8291132" y="770360"/>
            <a:ext cx="1405343" cy="1345213"/>
            <a:chOff x="3781504" y="4781173"/>
            <a:chExt cx="1405343" cy="134521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1EB875C-CF0B-4410-AAF6-5D0293C4E59C}"/>
                </a:ext>
              </a:extLst>
            </p:cNvPr>
            <p:cNvGrpSpPr/>
            <p:nvPr/>
          </p:nvGrpSpPr>
          <p:grpSpPr>
            <a:xfrm>
              <a:off x="3781504" y="4781173"/>
              <a:ext cx="1405343" cy="1345213"/>
              <a:chOff x="592232" y="1894575"/>
              <a:chExt cx="1405343" cy="134521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F349A1D0-AA03-45F4-B49C-A214B03D271F}"/>
                  </a:ext>
                </a:extLst>
              </p:cNvPr>
              <p:cNvGrpSpPr/>
              <p:nvPr/>
            </p:nvGrpSpPr>
            <p:grpSpPr>
              <a:xfrm>
                <a:off x="592232" y="1894575"/>
                <a:ext cx="1356188" cy="1335576"/>
                <a:chOff x="592232" y="1894575"/>
                <a:chExt cx="1356188" cy="1335576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A5F28C4-013E-4B2B-8E02-CE0EA8851957}"/>
                    </a:ext>
                  </a:extLst>
                </p:cNvPr>
                <p:cNvSpPr/>
                <p:nvPr/>
              </p:nvSpPr>
              <p:spPr>
                <a:xfrm>
                  <a:off x="592232" y="1894575"/>
                  <a:ext cx="1316386" cy="13355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1CF16F4C-8165-4075-937C-00219D033525}"/>
                    </a:ext>
                  </a:extLst>
                </p:cNvPr>
                <p:cNvGrpSpPr/>
                <p:nvPr/>
              </p:nvGrpSpPr>
              <p:grpSpPr>
                <a:xfrm>
                  <a:off x="596611" y="1986718"/>
                  <a:ext cx="1351809" cy="540000"/>
                  <a:chOff x="12369421" y="1223577"/>
                  <a:chExt cx="1351809" cy="540000"/>
                </a:xfrm>
              </p:grpSpPr>
              <p:pic>
                <p:nvPicPr>
                  <p:cNvPr id="90" name="Graphic 89" descr="Document with solid fill">
                    <a:extLst>
                      <a:ext uri="{FF2B5EF4-FFF2-40B4-BE49-F238E27FC236}">
                        <a16:creationId xmlns:a16="http://schemas.microsoft.com/office/drawing/2014/main" id="{E09EFF97-4B9E-4539-ACDE-BE7ECD2F27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1223577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C84A8BF-3597-46EE-8E55-9107098E6A58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86578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C00000"/>
                        </a:solidFill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3DADD6-5A7F-4310-B3AF-FB051E12CC78}"/>
                  </a:ext>
                </a:extLst>
              </p:cNvPr>
              <p:cNvSpPr txBox="1"/>
              <p:nvPr/>
            </p:nvSpPr>
            <p:spPr>
              <a:xfrm>
                <a:off x="1597744" y="2962789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v3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BFAD993-12CC-4C59-A1F4-D8313861752C}"/>
                </a:ext>
              </a:extLst>
            </p:cNvPr>
            <p:cNvSpPr txBox="1"/>
            <p:nvPr/>
          </p:nvSpPr>
          <p:spPr>
            <a:xfrm>
              <a:off x="4254632" y="5584312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85" name="Graphic 84" descr="Image with solid fill">
              <a:extLst>
                <a:ext uri="{FF2B5EF4-FFF2-40B4-BE49-F238E27FC236}">
                  <a16:creationId xmlns:a16="http://schemas.microsoft.com/office/drawing/2014/main" id="{4431DFB1-E62D-4DC8-A035-3DA350707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42544" y="5426442"/>
              <a:ext cx="457200" cy="457200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EDA881-7D02-4ADD-A37C-049340CB5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134595"/>
            <a:ext cx="4746220" cy="5005569"/>
          </a:xfrm>
        </p:spPr>
        <p:txBody>
          <a:bodyPr/>
          <a:lstStyle/>
          <a:p>
            <a:r>
              <a:rPr lang="en-GB" dirty="0"/>
              <a:t>GitLab facilitates collaboration</a:t>
            </a:r>
          </a:p>
          <a:p>
            <a:r>
              <a:rPr lang="en-GB" dirty="0"/>
              <a:t>Collaborators clone individual copies of the GitLab repository</a:t>
            </a:r>
          </a:p>
          <a:p>
            <a:r>
              <a:rPr lang="en-GB" dirty="0"/>
              <a:t>Collaborators make changes locally</a:t>
            </a:r>
          </a:p>
          <a:p>
            <a:r>
              <a:rPr lang="en-GB" dirty="0"/>
              <a:t>If changes exist in the remote that you don’t have yet:</a:t>
            </a:r>
          </a:p>
          <a:p>
            <a:pPr lvl="1"/>
            <a:r>
              <a:rPr lang="en-GB" dirty="0"/>
              <a:t>Cannot </a:t>
            </a:r>
            <a:r>
              <a:rPr lang="en-GB" dirty="0">
                <a:solidFill>
                  <a:srgbClr val="C00000"/>
                </a:solidFill>
              </a:rPr>
              <a:t>push</a:t>
            </a:r>
            <a:r>
              <a:rPr lang="en-GB" dirty="0"/>
              <a:t> to the remote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pull</a:t>
            </a:r>
            <a:r>
              <a:rPr lang="en-GB" dirty="0"/>
              <a:t>, to integrate remote changes</a:t>
            </a:r>
          </a:p>
          <a:p>
            <a:pPr lvl="1"/>
            <a:r>
              <a:rPr lang="en-GB" dirty="0"/>
              <a:t>resolve any conflicts</a:t>
            </a:r>
          </a:p>
          <a:p>
            <a:pPr lvl="1"/>
            <a:r>
              <a:rPr lang="en-GB" dirty="0"/>
              <a:t>then </a:t>
            </a:r>
            <a:r>
              <a:rPr lang="en-GB" dirty="0">
                <a:solidFill>
                  <a:srgbClr val="C00000"/>
                </a:solidFill>
              </a:rPr>
              <a:t>push</a:t>
            </a:r>
            <a:r>
              <a:rPr lang="en-GB" dirty="0"/>
              <a:t> to the remote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6146F6-2F78-4E07-994E-0E244C54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Collaborative Projects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6148A216-6E1A-4447-A9C3-453A74D3AC86}"/>
              </a:ext>
            </a:extLst>
          </p:cNvPr>
          <p:cNvSpPr txBox="1">
            <a:spLocks/>
          </p:cNvSpPr>
          <p:nvPr/>
        </p:nvSpPr>
        <p:spPr>
          <a:xfrm>
            <a:off x="7023830" y="1838385"/>
            <a:ext cx="1108891" cy="29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Remote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C7656B6E-245C-4F55-8127-2A062E857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59" y="791871"/>
            <a:ext cx="1001960" cy="924330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C2AA5FD-531C-421A-8672-C046961A71E3}"/>
              </a:ext>
            </a:extLst>
          </p:cNvPr>
          <p:cNvSpPr/>
          <p:nvPr/>
        </p:nvSpPr>
        <p:spPr>
          <a:xfrm>
            <a:off x="6924674" y="637372"/>
            <a:ext cx="2867025" cy="1642378"/>
          </a:xfrm>
          <a:prstGeom prst="roundRect">
            <a:avLst>
              <a:gd name="adj" fmla="val 944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085AAA6-D796-4AA6-93E7-85579F80098B}"/>
              </a:ext>
            </a:extLst>
          </p:cNvPr>
          <p:cNvGrpSpPr/>
          <p:nvPr/>
        </p:nvGrpSpPr>
        <p:grpSpPr>
          <a:xfrm>
            <a:off x="5442811" y="3685638"/>
            <a:ext cx="1488490" cy="2328035"/>
            <a:chOff x="5442811" y="3685638"/>
            <a:chExt cx="1488490" cy="2328035"/>
          </a:xfrm>
        </p:grpSpPr>
        <p:sp>
          <p:nvSpPr>
            <p:cNvPr id="115" name="Content Placeholder 1">
              <a:extLst>
                <a:ext uri="{FF2B5EF4-FFF2-40B4-BE49-F238E27FC236}">
                  <a16:creationId xmlns:a16="http://schemas.microsoft.com/office/drawing/2014/main" id="{F5772F54-9DF4-4A6D-B909-E079DA056CE0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567580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FE775F28-0260-432B-9B04-61D86BBBC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5742404"/>
              <a:ext cx="655655" cy="271269"/>
            </a:xfrm>
            <a:prstGeom prst="rect">
              <a:avLst/>
            </a:prstGeom>
          </p:spPr>
        </p:pic>
        <p:sp>
          <p:nvSpPr>
            <p:cNvPr id="118" name="Content Placeholder 1">
              <a:extLst>
                <a:ext uri="{FF2B5EF4-FFF2-40B4-BE49-F238E27FC236}">
                  <a16:creationId xmlns:a16="http://schemas.microsoft.com/office/drawing/2014/main" id="{079BC88C-7499-4F13-8C32-71ED068CD8C4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Alice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0D357A5-BD0A-478B-8D5A-ADD71248F895}"/>
                </a:ext>
              </a:extLst>
            </p:cNvPr>
            <p:cNvGrpSpPr/>
            <p:nvPr/>
          </p:nvGrpSpPr>
          <p:grpSpPr>
            <a:xfrm>
              <a:off x="5475460" y="4017406"/>
              <a:ext cx="1405343" cy="1616886"/>
              <a:chOff x="3781504" y="4509500"/>
              <a:chExt cx="1405343" cy="1616886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D276F05-D5F1-4B6A-9C0E-A5D040B44974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05343" cy="1616886"/>
                <a:chOff x="592232" y="1622902"/>
                <a:chExt cx="1405343" cy="1616886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02E4723A-19E6-415C-A637-AA46FB8B6AEA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356188" cy="1607249"/>
                  <a:chOff x="592232" y="1622902"/>
                  <a:chExt cx="1356188" cy="1607249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BBF578E0-84F6-412E-BD9A-0E0102169147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316386" cy="160724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ABB969C6-CF3E-4FE9-A335-6A3F5ED7B97C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360706"/>
                    <a:chOff x="12369421" y="891983"/>
                    <a:chExt cx="1351809" cy="1360706"/>
                  </a:xfrm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E2D0A048-2C2A-4D4D-9CE1-13D0DB9B5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171" name="Graphic 170" descr="Document with solid fill">
                        <a:extLst>
                          <a:ext uri="{FF2B5EF4-FFF2-40B4-BE49-F238E27FC236}">
                            <a16:creationId xmlns:a16="http://schemas.microsoft.com/office/drawing/2014/main" id="{E45AEFD3-93B8-4308-886C-E7B39F557A6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72" name="TextBox 171">
                        <a:extLst>
                          <a:ext uri="{FF2B5EF4-FFF2-40B4-BE49-F238E27FC236}">
                            <a16:creationId xmlns:a16="http://schemas.microsoft.com/office/drawing/2014/main" id="{7A859F78-F8DA-4BC1-A7F7-2FF8FD473F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solidFill>
                              <a:srgbClr val="C00000"/>
                            </a:solidFill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57D7F274-E11C-43B9-B8F5-EABE86AA6D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1830970"/>
                      <a:ext cx="963663" cy="421719"/>
                      <a:chOff x="12464957" y="1830970"/>
                      <a:chExt cx="963663" cy="421719"/>
                    </a:xfrm>
                  </p:grpSpPr>
                  <p:sp>
                    <p:nvSpPr>
                      <p:cNvPr id="169" name="TextBox 168">
                        <a:extLst>
                          <a:ext uri="{FF2B5EF4-FFF2-40B4-BE49-F238E27FC236}">
                            <a16:creationId xmlns:a16="http://schemas.microsoft.com/office/drawing/2014/main" id="{8838C61A-C844-47B1-B2C7-CCE2ECCD30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975690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170" name="Graphic 169" descr="Open folder outline">
                        <a:extLst>
                          <a:ext uri="{FF2B5EF4-FFF2-40B4-BE49-F238E27FC236}">
                            <a16:creationId xmlns:a16="http://schemas.microsoft.com/office/drawing/2014/main" id="{C7986748-17D3-45BE-8084-43549B79A46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1830970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23471DF3-F8B3-4CA4-9FC5-4B34A682D3E2}"/>
                    </a:ext>
                  </a:extLst>
                </p:cNvPr>
                <p:cNvSpPr txBox="1"/>
                <p:nvPr/>
              </p:nvSpPr>
              <p:spPr>
                <a:xfrm>
                  <a:off x="1597744" y="2962789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v3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F7C25C4-4B3D-4009-82FF-B5907C17660F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62" name="Graphic 161" descr="Image with solid fill">
                <a:extLst>
                  <a:ext uri="{FF2B5EF4-FFF2-40B4-BE49-F238E27FC236}">
                    <a16:creationId xmlns:a16="http://schemas.microsoft.com/office/drawing/2014/main" id="{4CD04F6D-1DBF-4742-80FA-8D21E122E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7BBCAEA-DE0C-48F4-8385-29255F3082EC}"/>
              </a:ext>
            </a:extLst>
          </p:cNvPr>
          <p:cNvGrpSpPr/>
          <p:nvPr/>
        </p:nvGrpSpPr>
        <p:grpSpPr>
          <a:xfrm>
            <a:off x="7721954" y="3685638"/>
            <a:ext cx="1488490" cy="2328035"/>
            <a:chOff x="5442811" y="3685638"/>
            <a:chExt cx="1488490" cy="2328035"/>
          </a:xfrm>
        </p:grpSpPr>
        <p:sp>
          <p:nvSpPr>
            <p:cNvPr id="175" name="Content Placeholder 1">
              <a:extLst>
                <a:ext uri="{FF2B5EF4-FFF2-40B4-BE49-F238E27FC236}">
                  <a16:creationId xmlns:a16="http://schemas.microsoft.com/office/drawing/2014/main" id="{798A63DA-17E4-4A99-9AD7-0D386C8BBF17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567580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6C144529-4841-4038-9648-3816489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5742404"/>
              <a:ext cx="655655" cy="271269"/>
            </a:xfrm>
            <a:prstGeom prst="rect">
              <a:avLst/>
            </a:prstGeom>
          </p:spPr>
        </p:pic>
        <p:sp>
          <p:nvSpPr>
            <p:cNvPr id="177" name="Content Placeholder 1">
              <a:extLst>
                <a:ext uri="{FF2B5EF4-FFF2-40B4-BE49-F238E27FC236}">
                  <a16:creationId xmlns:a16="http://schemas.microsoft.com/office/drawing/2014/main" id="{1F2F810B-5B66-4B22-A0D8-809DD5A598B2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Bob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9C43C9F3-2B81-4CF1-90F9-5B1A70FAD7FD}"/>
                </a:ext>
              </a:extLst>
            </p:cNvPr>
            <p:cNvGrpSpPr/>
            <p:nvPr/>
          </p:nvGrpSpPr>
          <p:grpSpPr>
            <a:xfrm>
              <a:off x="5475460" y="4017406"/>
              <a:ext cx="1405343" cy="1616886"/>
              <a:chOff x="3781504" y="4509500"/>
              <a:chExt cx="1405343" cy="1616886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6D787E05-D4F7-4129-8949-8C0ECFF8B75A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05343" cy="1616886"/>
                <a:chOff x="592232" y="1622902"/>
                <a:chExt cx="1405343" cy="1616886"/>
              </a:xfrm>
            </p:grpSpPr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94BABFDC-1572-497E-87B4-C63FC8CD251F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356188" cy="1607249"/>
                  <a:chOff x="592232" y="1622902"/>
                  <a:chExt cx="1356188" cy="1607249"/>
                </a:xfrm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1B3DD427-8E46-4ECA-ABB1-5BD8306BEB7D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316386" cy="160724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B9A6BCBA-FB9B-4309-B6D6-48F182C10BE6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360706"/>
                    <a:chOff x="12369421" y="891983"/>
                    <a:chExt cx="1351809" cy="1360706"/>
                  </a:xfrm>
                </p:grpSpPr>
                <p:grpSp>
                  <p:nvGrpSpPr>
                    <p:cNvPr id="186" name="Group 185">
                      <a:extLst>
                        <a:ext uri="{FF2B5EF4-FFF2-40B4-BE49-F238E27FC236}">
                          <a16:creationId xmlns:a16="http://schemas.microsoft.com/office/drawing/2014/main" id="{B56CC0BA-8749-49FE-8E3C-C743DBB3FE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190" name="Graphic 189" descr="Document with solid fill">
                        <a:extLst>
                          <a:ext uri="{FF2B5EF4-FFF2-40B4-BE49-F238E27FC236}">
                            <a16:creationId xmlns:a16="http://schemas.microsoft.com/office/drawing/2014/main" id="{C00D7317-A2D1-4625-8022-DFF20C12AAD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91" name="TextBox 190">
                        <a:extLst>
                          <a:ext uri="{FF2B5EF4-FFF2-40B4-BE49-F238E27FC236}">
                            <a16:creationId xmlns:a16="http://schemas.microsoft.com/office/drawing/2014/main" id="{B5B130E6-9E17-421A-90A3-F281140D88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187" name="Group 186">
                      <a:extLst>
                        <a:ext uri="{FF2B5EF4-FFF2-40B4-BE49-F238E27FC236}">
                          <a16:creationId xmlns:a16="http://schemas.microsoft.com/office/drawing/2014/main" id="{30B9756B-E5E7-43A4-9AFF-36F82D5499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1830970"/>
                      <a:ext cx="963663" cy="421719"/>
                      <a:chOff x="12464957" y="1830970"/>
                      <a:chExt cx="963663" cy="421719"/>
                    </a:xfrm>
                  </p:grpSpPr>
                  <p:sp>
                    <p:nvSpPr>
                      <p:cNvPr id="188" name="TextBox 187">
                        <a:extLst>
                          <a:ext uri="{FF2B5EF4-FFF2-40B4-BE49-F238E27FC236}">
                            <a16:creationId xmlns:a16="http://schemas.microsoft.com/office/drawing/2014/main" id="{3E348D21-EFF1-4EAA-A996-99B0070F61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975690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189" name="Graphic 188" descr="Open folder outline">
                        <a:extLst>
                          <a:ext uri="{FF2B5EF4-FFF2-40B4-BE49-F238E27FC236}">
                            <a16:creationId xmlns:a16="http://schemas.microsoft.com/office/drawing/2014/main" id="{2CA72106-C581-44CA-B7EB-756B964C6B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1830970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3ACD7026-5937-403F-B092-D95582FB4091}"/>
                    </a:ext>
                  </a:extLst>
                </p:cNvPr>
                <p:cNvSpPr txBox="1"/>
                <p:nvPr/>
              </p:nvSpPr>
              <p:spPr>
                <a:xfrm>
                  <a:off x="1597744" y="2962789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v3</a:t>
                  </a:r>
                </a:p>
              </p:txBody>
            </p:sp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8D8E63C2-C0E1-4A44-8697-3856B1F31960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rgbClr val="C00000"/>
                    </a:solidFill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81" name="Graphic 180" descr="Image with solid fill">
                <a:extLst>
                  <a:ext uri="{FF2B5EF4-FFF2-40B4-BE49-F238E27FC236}">
                    <a16:creationId xmlns:a16="http://schemas.microsoft.com/office/drawing/2014/main" id="{360BAAEF-4BCD-4088-97ED-CA0DC4A6A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3C74C09-40D6-4BA3-AB2F-707788158C30}"/>
              </a:ext>
            </a:extLst>
          </p:cNvPr>
          <p:cNvGrpSpPr/>
          <p:nvPr/>
        </p:nvGrpSpPr>
        <p:grpSpPr>
          <a:xfrm>
            <a:off x="9997151" y="3685638"/>
            <a:ext cx="1514192" cy="2689985"/>
            <a:chOff x="5442811" y="3685638"/>
            <a:chExt cx="1514192" cy="2689985"/>
          </a:xfrm>
        </p:grpSpPr>
        <p:sp>
          <p:nvSpPr>
            <p:cNvPr id="193" name="Content Placeholder 1">
              <a:extLst>
                <a:ext uri="{FF2B5EF4-FFF2-40B4-BE49-F238E27FC236}">
                  <a16:creationId xmlns:a16="http://schemas.microsoft.com/office/drawing/2014/main" id="{5C5A889A-E46F-4123-AB51-18F9DD4CE77D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603775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94F007C2-51E6-4FB4-B38D-C8D507706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6104354"/>
              <a:ext cx="655655" cy="271269"/>
            </a:xfrm>
            <a:prstGeom prst="rect">
              <a:avLst/>
            </a:prstGeom>
          </p:spPr>
        </p:pic>
        <p:sp>
          <p:nvSpPr>
            <p:cNvPr id="195" name="Content Placeholder 1">
              <a:extLst>
                <a:ext uri="{FF2B5EF4-FFF2-40B4-BE49-F238E27FC236}">
                  <a16:creationId xmlns:a16="http://schemas.microsoft.com/office/drawing/2014/main" id="{5FEA1367-3B2B-4482-A115-A94810126523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Charlie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32855B2-045B-45DF-8038-6F4A68D35866}"/>
                </a:ext>
              </a:extLst>
            </p:cNvPr>
            <p:cNvGrpSpPr/>
            <p:nvPr/>
          </p:nvGrpSpPr>
          <p:grpSpPr>
            <a:xfrm>
              <a:off x="5475460" y="4017406"/>
              <a:ext cx="1481543" cy="2026461"/>
              <a:chOff x="3781504" y="4509500"/>
              <a:chExt cx="1481543" cy="202646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B93C2D1-A88F-4E24-BF79-F0EDC89F58CC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81543" cy="2026461"/>
                <a:chOff x="592232" y="1622902"/>
                <a:chExt cx="1481543" cy="2026461"/>
              </a:xfrm>
            </p:grpSpPr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3E056B1A-D470-4760-9DAE-6E4E253CA6B7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402138" cy="1996267"/>
                  <a:chOff x="592232" y="1622902"/>
                  <a:chExt cx="1402138" cy="1996267"/>
                </a:xfrm>
              </p:grpSpPr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B9FA9A7A-B015-43CC-80C1-8B36610C2CD0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402138" cy="199626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E4D38624-F996-4E23-A655-83D7AE9B96DF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846481"/>
                    <a:chOff x="12369421" y="891983"/>
                    <a:chExt cx="1351809" cy="1846481"/>
                  </a:xfrm>
                </p:grpSpPr>
                <p:grpSp>
                  <p:nvGrpSpPr>
                    <p:cNvPr id="204" name="Group 203">
                      <a:extLst>
                        <a:ext uri="{FF2B5EF4-FFF2-40B4-BE49-F238E27FC236}">
                          <a16:creationId xmlns:a16="http://schemas.microsoft.com/office/drawing/2014/main" id="{92EB0642-7D66-46E7-9A4E-18C5717EDE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208" name="Graphic 207" descr="Document with solid fill">
                        <a:extLst>
                          <a:ext uri="{FF2B5EF4-FFF2-40B4-BE49-F238E27FC236}">
                            <a16:creationId xmlns:a16="http://schemas.microsoft.com/office/drawing/2014/main" id="{21D4A886-CCA6-49CC-BB38-DC576A1E83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09" name="TextBox 208">
                        <a:extLst>
                          <a:ext uri="{FF2B5EF4-FFF2-40B4-BE49-F238E27FC236}">
                            <a16:creationId xmlns:a16="http://schemas.microsoft.com/office/drawing/2014/main" id="{357676F2-137C-4D97-B0CC-0F4D20EFA5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205" name="Group 204">
                      <a:extLst>
                        <a:ext uri="{FF2B5EF4-FFF2-40B4-BE49-F238E27FC236}">
                          <a16:creationId xmlns:a16="http://schemas.microsoft.com/office/drawing/2014/main" id="{59CD8F50-90A5-44D9-8E69-45178E8F12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2316745"/>
                      <a:ext cx="963663" cy="421719"/>
                      <a:chOff x="12464957" y="2316745"/>
                      <a:chExt cx="963663" cy="421719"/>
                    </a:xfrm>
                  </p:grpSpPr>
                  <p:sp>
                    <p:nvSpPr>
                      <p:cNvPr id="206" name="TextBox 205">
                        <a:extLst>
                          <a:ext uri="{FF2B5EF4-FFF2-40B4-BE49-F238E27FC236}">
                            <a16:creationId xmlns:a16="http://schemas.microsoft.com/office/drawing/2014/main" id="{1B75532D-3D95-40C8-AA4E-06467F838A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2461465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207" name="Graphic 206" descr="Open folder outline">
                        <a:extLst>
                          <a:ext uri="{FF2B5EF4-FFF2-40B4-BE49-F238E27FC236}">
                            <a16:creationId xmlns:a16="http://schemas.microsoft.com/office/drawing/2014/main" id="{AB576BF1-030F-4C0F-A1F9-29286E3D905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2316745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61897D41-AFC0-485D-AD42-A3A1731E83DE}"/>
                    </a:ext>
                  </a:extLst>
                </p:cNvPr>
                <p:cNvSpPr txBox="1"/>
                <p:nvPr/>
              </p:nvSpPr>
              <p:spPr>
                <a:xfrm>
                  <a:off x="1673944" y="3372364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v3</a:t>
                  </a:r>
                </a:p>
              </p:txBody>
            </p: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6C715EAF-0D70-4D01-A4A2-FA641DA03F25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99" name="Graphic 198" descr="Image with solid fill">
                <a:extLst>
                  <a:ext uri="{FF2B5EF4-FFF2-40B4-BE49-F238E27FC236}">
                    <a16:creationId xmlns:a16="http://schemas.microsoft.com/office/drawing/2014/main" id="{91626A5E-8686-44E8-9334-6E15D6D14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  <p:pic>
        <p:nvPicPr>
          <p:cNvPr id="74" name="Graphic 73" descr="Document with solid fill">
            <a:extLst>
              <a:ext uri="{FF2B5EF4-FFF2-40B4-BE49-F238E27FC236}">
                <a16:creationId xmlns:a16="http://schemas.microsoft.com/office/drawing/2014/main" id="{598025DC-448B-41C6-800B-B0FE0D758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5942" y="4969612"/>
            <a:ext cx="540000" cy="5400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3779713-8B59-4252-8C7F-BF4625E96C03}"/>
              </a:ext>
            </a:extLst>
          </p:cNvPr>
          <p:cNvSpPr txBox="1"/>
          <p:nvPr/>
        </p:nvSpPr>
        <p:spPr>
          <a:xfrm>
            <a:off x="10479585" y="5232613"/>
            <a:ext cx="1040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  <a:latin typeface="Lexie Readable" pitchFamily="2" charset="0"/>
                <a:ea typeface="Lexie Readable" pitchFamily="2" charset="0"/>
              </a:rPr>
              <a:t>Paper.docx</a:t>
            </a: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BCF1864F-0E32-4336-8C37-5A68357A5460}"/>
              </a:ext>
            </a:extLst>
          </p:cNvPr>
          <p:cNvSpPr/>
          <p:nvPr/>
        </p:nvSpPr>
        <p:spPr>
          <a:xfrm flipH="1">
            <a:off x="8059619" y="2118999"/>
            <a:ext cx="988579" cy="2011974"/>
          </a:xfrm>
          <a:prstGeom prst="arc">
            <a:avLst>
              <a:gd name="adj1" fmla="val 17421630"/>
              <a:gd name="adj2" fmla="val 4373440"/>
            </a:avLst>
          </a:pr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85FFADAA-A556-43B6-9E23-DE147AEC3C56}"/>
              </a:ext>
            </a:extLst>
          </p:cNvPr>
          <p:cNvSpPr/>
          <p:nvPr/>
        </p:nvSpPr>
        <p:spPr>
          <a:xfrm rot="10800000" flipH="1">
            <a:off x="7565329" y="2148055"/>
            <a:ext cx="988579" cy="2011974"/>
          </a:xfrm>
          <a:prstGeom prst="arc">
            <a:avLst>
              <a:gd name="adj1" fmla="val 17421630"/>
              <a:gd name="adj2" fmla="val 4373440"/>
            </a:avLst>
          </a:pr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Content Placeholder 1">
            <a:extLst>
              <a:ext uri="{FF2B5EF4-FFF2-40B4-BE49-F238E27FC236}">
                <a16:creationId xmlns:a16="http://schemas.microsoft.com/office/drawing/2014/main" id="{B5440D57-71A9-42B6-96A6-9B003FBCC870}"/>
              </a:ext>
            </a:extLst>
          </p:cNvPr>
          <p:cNvSpPr txBox="1">
            <a:spLocks/>
          </p:cNvSpPr>
          <p:nvPr/>
        </p:nvSpPr>
        <p:spPr>
          <a:xfrm>
            <a:off x="7438777" y="2992958"/>
            <a:ext cx="685672" cy="320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pull</a:t>
            </a:r>
          </a:p>
        </p:txBody>
      </p:sp>
      <p:sp>
        <p:nvSpPr>
          <p:cNvPr id="96" name="Content Placeholder 1">
            <a:extLst>
              <a:ext uri="{FF2B5EF4-FFF2-40B4-BE49-F238E27FC236}">
                <a16:creationId xmlns:a16="http://schemas.microsoft.com/office/drawing/2014/main" id="{773819A1-1089-46D1-9F99-76667C3ED780}"/>
              </a:ext>
            </a:extLst>
          </p:cNvPr>
          <p:cNvSpPr txBox="1">
            <a:spLocks/>
          </p:cNvSpPr>
          <p:nvPr/>
        </p:nvSpPr>
        <p:spPr>
          <a:xfrm>
            <a:off x="8553310" y="2964203"/>
            <a:ext cx="762384" cy="320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push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1552104-D7DB-4059-AB3B-A4FDFBEBE016}"/>
              </a:ext>
            </a:extLst>
          </p:cNvPr>
          <p:cNvGrpSpPr/>
          <p:nvPr/>
        </p:nvGrpSpPr>
        <p:grpSpPr>
          <a:xfrm>
            <a:off x="7721954" y="3685638"/>
            <a:ext cx="1488490" cy="2328035"/>
            <a:chOff x="5442811" y="3685638"/>
            <a:chExt cx="1488490" cy="2328035"/>
          </a:xfrm>
        </p:grpSpPr>
        <p:sp>
          <p:nvSpPr>
            <p:cNvPr id="99" name="Content Placeholder 1">
              <a:extLst>
                <a:ext uri="{FF2B5EF4-FFF2-40B4-BE49-F238E27FC236}">
                  <a16:creationId xmlns:a16="http://schemas.microsoft.com/office/drawing/2014/main" id="{4BDB46DD-7065-44AA-8E34-48C5E4C62D64}"/>
                </a:ext>
              </a:extLst>
            </p:cNvPr>
            <p:cNvSpPr txBox="1">
              <a:spLocks/>
            </p:cNvSpPr>
            <p:nvPr/>
          </p:nvSpPr>
          <p:spPr>
            <a:xfrm>
              <a:off x="5822410" y="567580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Local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3918E9B1-3F43-4603-9B10-1958D6CA8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5" r="21483" b="73175"/>
            <a:stretch/>
          </p:blipFill>
          <p:spPr>
            <a:xfrm>
              <a:off x="5442811" y="5742404"/>
              <a:ext cx="655655" cy="271269"/>
            </a:xfrm>
            <a:prstGeom prst="rect">
              <a:avLst/>
            </a:prstGeom>
          </p:spPr>
        </p:pic>
        <p:sp>
          <p:nvSpPr>
            <p:cNvPr id="101" name="Content Placeholder 1">
              <a:extLst>
                <a:ext uri="{FF2B5EF4-FFF2-40B4-BE49-F238E27FC236}">
                  <a16:creationId xmlns:a16="http://schemas.microsoft.com/office/drawing/2014/main" id="{6F70FD02-B42B-48C0-A80D-EE00FFECFF01}"/>
                </a:ext>
              </a:extLst>
            </p:cNvPr>
            <p:cNvSpPr txBox="1">
              <a:spLocks/>
            </p:cNvSpPr>
            <p:nvPr/>
          </p:nvSpPr>
          <p:spPr>
            <a:xfrm>
              <a:off x="5741602" y="3685638"/>
              <a:ext cx="1108891" cy="2954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Lexie Readable" pitchFamily="2" charset="0"/>
                  <a:ea typeface="Lexie Readable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GB" dirty="0"/>
                <a:t>Bob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A6E6C35-1ACD-49DD-87D7-3810808BC70F}"/>
                </a:ext>
              </a:extLst>
            </p:cNvPr>
            <p:cNvGrpSpPr/>
            <p:nvPr/>
          </p:nvGrpSpPr>
          <p:grpSpPr>
            <a:xfrm>
              <a:off x="5475460" y="4017406"/>
              <a:ext cx="1405343" cy="1616886"/>
              <a:chOff x="3781504" y="4509500"/>
              <a:chExt cx="1405343" cy="1616886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BF2E865-1190-4ADF-B890-7E6A5A0DCF71}"/>
                  </a:ext>
                </a:extLst>
              </p:cNvPr>
              <p:cNvGrpSpPr/>
              <p:nvPr/>
            </p:nvGrpSpPr>
            <p:grpSpPr>
              <a:xfrm>
                <a:off x="3781504" y="4509500"/>
                <a:ext cx="1405343" cy="1616886"/>
                <a:chOff x="592232" y="1622902"/>
                <a:chExt cx="1405343" cy="1616886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4DE9A5C5-9972-4F6B-8CA4-1B53DF799E57}"/>
                    </a:ext>
                  </a:extLst>
                </p:cNvPr>
                <p:cNvGrpSpPr/>
                <p:nvPr/>
              </p:nvGrpSpPr>
              <p:grpSpPr>
                <a:xfrm>
                  <a:off x="592232" y="1622902"/>
                  <a:ext cx="1356188" cy="1607249"/>
                  <a:chOff x="592232" y="1622902"/>
                  <a:chExt cx="1356188" cy="1607249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189AC908-E7F4-4394-99A9-79D961439F5E}"/>
                      </a:ext>
                    </a:extLst>
                  </p:cNvPr>
                  <p:cNvSpPr/>
                  <p:nvPr/>
                </p:nvSpPr>
                <p:spPr>
                  <a:xfrm>
                    <a:off x="592232" y="1622902"/>
                    <a:ext cx="1316386" cy="160724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94AA8F9B-B979-44BB-B8DD-366B2B587CF1}"/>
                      </a:ext>
                    </a:extLst>
                  </p:cNvPr>
                  <p:cNvGrpSpPr/>
                  <p:nvPr/>
                </p:nvGrpSpPr>
                <p:grpSpPr>
                  <a:xfrm>
                    <a:off x="596611" y="1655124"/>
                    <a:ext cx="1351809" cy="1360706"/>
                    <a:chOff x="12369421" y="891983"/>
                    <a:chExt cx="1351809" cy="1360706"/>
                  </a:xfrm>
                </p:grpSpPr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DD6E5887-01AF-47C0-86FB-7ADF19B58E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9421" y="891983"/>
                      <a:ext cx="1351809" cy="540000"/>
                      <a:chOff x="12369421" y="891983"/>
                      <a:chExt cx="1351809" cy="540000"/>
                    </a:xfrm>
                  </p:grpSpPr>
                  <p:pic>
                    <p:nvPicPr>
                      <p:cNvPr id="121" name="Graphic 120" descr="Document with solid fill">
                        <a:extLst>
                          <a:ext uri="{FF2B5EF4-FFF2-40B4-BE49-F238E27FC236}">
                            <a16:creationId xmlns:a16="http://schemas.microsoft.com/office/drawing/2014/main" id="{70569042-EF5B-43FC-9813-2A1E629F771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369421" y="891983"/>
                        <a:ext cx="540000" cy="540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2" name="TextBox 121">
                        <a:extLst>
                          <a:ext uri="{FF2B5EF4-FFF2-40B4-BE49-F238E27FC236}">
                            <a16:creationId xmlns:a16="http://schemas.microsoft.com/office/drawing/2014/main" id="{0E7189F6-4E3C-480E-88FC-4C3388A965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154984"/>
                        <a:ext cx="8981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solidFill>
                              <a:srgbClr val="C00000"/>
                            </a:solidFill>
                            <a:latin typeface="Lexie Readable" pitchFamily="2" charset="0"/>
                            <a:ea typeface="Lexie Readable" pitchFamily="2" charset="0"/>
                          </a:rPr>
                          <a:t>myfile.txt</a:t>
                        </a:r>
                      </a:p>
                    </p:txBody>
                  </p:sp>
                </p:grpSp>
                <p:grpSp>
                  <p:nvGrpSpPr>
                    <p:cNvPr id="116" name="Group 115">
                      <a:extLst>
                        <a:ext uri="{FF2B5EF4-FFF2-40B4-BE49-F238E27FC236}">
                          <a16:creationId xmlns:a16="http://schemas.microsoft.com/office/drawing/2014/main" id="{55A30E33-CF1D-4647-AF6D-46978D8604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64957" y="1830970"/>
                      <a:ext cx="963663" cy="421719"/>
                      <a:chOff x="12464957" y="1830970"/>
                      <a:chExt cx="963663" cy="421719"/>
                    </a:xfrm>
                  </p:grpSpPr>
                  <p:sp>
                    <p:nvSpPr>
                      <p:cNvPr id="119" name="TextBox 118">
                        <a:extLst>
                          <a:ext uri="{FF2B5EF4-FFF2-40B4-BE49-F238E27FC236}">
                            <a16:creationId xmlns:a16="http://schemas.microsoft.com/office/drawing/2014/main" id="{7F77F1C7-A1EF-4863-8FE8-28AC9C704D8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23064" y="1975690"/>
                        <a:ext cx="6055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dirty="0">
                            <a:latin typeface="Lexie Readable" pitchFamily="2" charset="0"/>
                            <a:ea typeface="Lexie Readable" pitchFamily="2" charset="0"/>
                          </a:rPr>
                          <a:t>.git</a:t>
                        </a:r>
                      </a:p>
                    </p:txBody>
                  </p:sp>
                  <p:pic>
                    <p:nvPicPr>
                      <p:cNvPr id="120" name="Graphic 119" descr="Open folder outline">
                        <a:extLst>
                          <a:ext uri="{FF2B5EF4-FFF2-40B4-BE49-F238E27FC236}">
                            <a16:creationId xmlns:a16="http://schemas.microsoft.com/office/drawing/2014/main" id="{E32D6CDC-26F2-4EF2-9DAF-11DCC4AAB19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64957" y="1830970"/>
                        <a:ext cx="421719" cy="42171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7C34AA2-E982-4187-97F7-079D544F5144}"/>
                    </a:ext>
                  </a:extLst>
                </p:cNvPr>
                <p:cNvSpPr txBox="1"/>
                <p:nvPr/>
              </p:nvSpPr>
              <p:spPr>
                <a:xfrm>
                  <a:off x="1597744" y="2962789"/>
                  <a:ext cx="3998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>
                          <a:lumMod val="65000"/>
                        </a:schemeClr>
                      </a:solidFill>
                      <a:latin typeface="Lexie Readable" pitchFamily="2" charset="0"/>
                      <a:ea typeface="Lexie Readable" pitchFamily="2" charset="0"/>
                    </a:rPr>
                    <a:t>v4</a:t>
                  </a:r>
                </a:p>
              </p:txBody>
            </p: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B5C064-8E33-4400-96EC-087A554FACD1}"/>
                  </a:ext>
                </a:extLst>
              </p:cNvPr>
              <p:cNvSpPr txBox="1"/>
              <p:nvPr/>
            </p:nvSpPr>
            <p:spPr>
              <a:xfrm>
                <a:off x="4254632" y="5222563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rgbClr val="C00000"/>
                    </a:solidFill>
                    <a:latin typeface="Lexie Readable" pitchFamily="2" charset="0"/>
                    <a:ea typeface="Lexie Readable" pitchFamily="2" charset="0"/>
                  </a:rPr>
                  <a:t>mypic.jpg</a:t>
                </a:r>
              </a:p>
            </p:txBody>
          </p:sp>
          <p:pic>
            <p:nvPicPr>
              <p:cNvPr id="109" name="Graphic 108" descr="Image with solid fill">
                <a:extLst>
                  <a:ext uri="{FF2B5EF4-FFF2-40B4-BE49-F238E27FC236}">
                    <a16:creationId xmlns:a16="http://schemas.microsoft.com/office/drawing/2014/main" id="{5CDCD548-9F4E-4431-91BB-A60B9A27D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842544" y="5064693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EC6AB8A-4645-4BED-B434-0436F497CB9B}"/>
              </a:ext>
            </a:extLst>
          </p:cNvPr>
          <p:cNvGrpSpPr/>
          <p:nvPr/>
        </p:nvGrpSpPr>
        <p:grpSpPr>
          <a:xfrm>
            <a:off x="8291132" y="770360"/>
            <a:ext cx="1405343" cy="1345213"/>
            <a:chOff x="3781504" y="4781173"/>
            <a:chExt cx="1405343" cy="1345213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348D88E-D6B2-4A20-B8EB-083412098188}"/>
                </a:ext>
              </a:extLst>
            </p:cNvPr>
            <p:cNvGrpSpPr/>
            <p:nvPr/>
          </p:nvGrpSpPr>
          <p:grpSpPr>
            <a:xfrm>
              <a:off x="3781504" y="4781173"/>
              <a:ext cx="1405343" cy="1345213"/>
              <a:chOff x="592232" y="1894575"/>
              <a:chExt cx="1405343" cy="1345213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C49DB0D7-E55C-4BD1-8531-8134E8078948}"/>
                  </a:ext>
                </a:extLst>
              </p:cNvPr>
              <p:cNvGrpSpPr/>
              <p:nvPr/>
            </p:nvGrpSpPr>
            <p:grpSpPr>
              <a:xfrm>
                <a:off x="592232" y="1894575"/>
                <a:ext cx="1356188" cy="1335576"/>
                <a:chOff x="592232" y="1894575"/>
                <a:chExt cx="1356188" cy="1335576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90352272-D404-4127-92CF-25D271E21424}"/>
                    </a:ext>
                  </a:extLst>
                </p:cNvPr>
                <p:cNvSpPr/>
                <p:nvPr/>
              </p:nvSpPr>
              <p:spPr>
                <a:xfrm>
                  <a:off x="592232" y="1894575"/>
                  <a:ext cx="1316386" cy="13355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9619384-8DA9-4A58-8B5D-89BBF0D8429D}"/>
                    </a:ext>
                  </a:extLst>
                </p:cNvPr>
                <p:cNvGrpSpPr/>
                <p:nvPr/>
              </p:nvGrpSpPr>
              <p:grpSpPr>
                <a:xfrm>
                  <a:off x="596611" y="1986718"/>
                  <a:ext cx="1351809" cy="540000"/>
                  <a:chOff x="12369421" y="1223577"/>
                  <a:chExt cx="1351809" cy="540000"/>
                </a:xfrm>
              </p:grpSpPr>
              <p:pic>
                <p:nvPicPr>
                  <p:cNvPr id="131" name="Graphic 130" descr="Document with solid fill">
                    <a:extLst>
                      <a:ext uri="{FF2B5EF4-FFF2-40B4-BE49-F238E27FC236}">
                        <a16:creationId xmlns:a16="http://schemas.microsoft.com/office/drawing/2014/main" id="{2373BCB9-2C54-41B1-ACE3-E9870ED34F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1223577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195235BE-4A8C-4A7B-9245-0B19995D6413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86578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C00000"/>
                        </a:solidFill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</p:grp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4A2B5E71-605E-4D33-BF86-C287F3934421}"/>
                  </a:ext>
                </a:extLst>
              </p:cNvPr>
              <p:cNvSpPr txBox="1"/>
              <p:nvPr/>
            </p:nvSpPr>
            <p:spPr>
              <a:xfrm>
                <a:off x="1597744" y="2962789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v4</a:t>
                </a: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B2FCBA4-8B81-46AF-90E0-87EAB0DEF610}"/>
                </a:ext>
              </a:extLst>
            </p:cNvPr>
            <p:cNvSpPr txBox="1"/>
            <p:nvPr/>
          </p:nvSpPr>
          <p:spPr>
            <a:xfrm>
              <a:off x="4254632" y="5584312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C00000"/>
                  </a:solidFill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126" name="Graphic 125" descr="Image with solid fill">
              <a:extLst>
                <a:ext uri="{FF2B5EF4-FFF2-40B4-BE49-F238E27FC236}">
                  <a16:creationId xmlns:a16="http://schemas.microsoft.com/office/drawing/2014/main" id="{E1CDE352-0AFD-4ED8-98BE-6A64A06A7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842544" y="542644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4" grpId="0" animBg="1"/>
      <p:bldP spid="95" grpId="0" animBg="1"/>
      <p:bldP spid="95" grpId="1" animBg="1"/>
      <p:bldP spid="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19A81D-F876-4A69-9ED1-3DB0CC907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8" y="1253208"/>
            <a:ext cx="7244217" cy="4023641"/>
          </a:xfrm>
        </p:spPr>
        <p:txBody>
          <a:bodyPr/>
          <a:lstStyle/>
          <a:p>
            <a:r>
              <a:rPr lang="en-GB" dirty="0"/>
              <a:t>Clone the repository </a:t>
            </a:r>
            <a:r>
              <a:rPr lang="en-GB" dirty="0">
                <a:hlinkClick r:id="rId2"/>
              </a:rPr>
              <a:t>https://gitlab1.bioss.ac.uk/davidn/websitecasestudies.git</a:t>
            </a:r>
            <a:endParaRPr lang="en-GB" dirty="0"/>
          </a:p>
          <a:p>
            <a:r>
              <a:rPr lang="en-GB" dirty="0"/>
              <a:t>Write a text/markdown file with a two paragraph ‘highlight’ about a piece of your own work to the ‘highlights’ directory from the repository.</a:t>
            </a:r>
          </a:p>
          <a:p>
            <a:r>
              <a:rPr lang="en-GB" dirty="0"/>
              <a:t>Stage and commit the changes with a comment.</a:t>
            </a:r>
          </a:p>
          <a:p>
            <a:r>
              <a:rPr lang="en-GB" dirty="0"/>
              <a:t>Push the changes to GitLab.</a:t>
            </a:r>
          </a:p>
          <a:p>
            <a:r>
              <a:rPr lang="en-GB" dirty="0"/>
              <a:t>Pull from the repository once everyone has finished.</a:t>
            </a:r>
          </a:p>
          <a:p>
            <a:r>
              <a:rPr lang="en-GB" dirty="0"/>
              <a:t>High fives all round!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C5B7B6-C1C4-48FA-A6AB-2609A0C5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Task: collaborator contribution </a:t>
            </a:r>
            <a:r>
              <a:rPr lang="en-GB" sz="1800" dirty="0"/>
              <a:t>(20 min)</a:t>
            </a:r>
            <a:endParaRPr lang="en-GB" dirty="0"/>
          </a:p>
        </p:txBody>
      </p:sp>
      <p:pic>
        <p:nvPicPr>
          <p:cNvPr id="3074" name="Picture 2" descr="How To Write Proper Git Commit Messages - Stephen Amaza ...">
            <a:extLst>
              <a:ext uri="{FF2B5EF4-FFF2-40B4-BE49-F238E27FC236}">
                <a16:creationId xmlns:a16="http://schemas.microsoft.com/office/drawing/2014/main" id="{8F8B7355-F948-458A-AA02-883AD146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311868"/>
            <a:ext cx="4485597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05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02E53CE-B791-40B4-8200-E77A220B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53" y="536329"/>
            <a:ext cx="3856893" cy="578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95228-D838-4861-B891-052A8F685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0733">
            <a:off x="6861833" y="5048011"/>
            <a:ext cx="895329" cy="6630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BD59EB-E32C-45E6-A652-B0F2B39ADD11}"/>
              </a:ext>
            </a:extLst>
          </p:cNvPr>
          <p:cNvCxnSpPr>
            <a:cxnSpLocks/>
          </p:cNvCxnSpPr>
          <p:nvPr/>
        </p:nvCxnSpPr>
        <p:spPr>
          <a:xfrm flipV="1">
            <a:off x="5650523" y="5720862"/>
            <a:ext cx="1992923" cy="5040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5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6F6735-4787-4AE7-97D4-F133C90C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Setup a GitLab repository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0141A-375A-44FC-8AED-A72E60508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29"/>
          <a:stretch/>
        </p:blipFill>
        <p:spPr>
          <a:xfrm>
            <a:off x="1980000" y="1080000"/>
            <a:ext cx="8473846" cy="50400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9D7EEF0-15C3-4B88-AD2F-73809558DC4A}"/>
              </a:ext>
            </a:extLst>
          </p:cNvPr>
          <p:cNvSpPr txBox="1">
            <a:spLocks/>
          </p:cNvSpPr>
          <p:nvPr/>
        </p:nvSpPr>
        <p:spPr>
          <a:xfrm>
            <a:off x="2137009" y="4125038"/>
            <a:ext cx="1887837" cy="491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fill in these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F2943AA-7F61-4D29-B903-5C8CB4C6DD08}"/>
              </a:ext>
            </a:extLst>
          </p:cNvPr>
          <p:cNvSpPr/>
          <p:nvPr/>
        </p:nvSpPr>
        <p:spPr>
          <a:xfrm rot="5756140" flipH="1" flipV="1">
            <a:off x="2175141" y="3397330"/>
            <a:ext cx="3613685" cy="1522301"/>
          </a:xfrm>
          <a:prstGeom prst="arc">
            <a:avLst/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B58AEE-E33D-48E1-AD03-3ED978BFF62C}"/>
              </a:ext>
            </a:extLst>
          </p:cNvPr>
          <p:cNvSpPr/>
          <p:nvPr/>
        </p:nvSpPr>
        <p:spPr>
          <a:xfrm rot="5756140" flipH="1" flipV="1">
            <a:off x="3558899" y="3373641"/>
            <a:ext cx="1260921" cy="1522301"/>
          </a:xfrm>
          <a:prstGeom prst="arc">
            <a:avLst/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CDC884C-2AAB-4509-BA4D-2672F4AF76C8}"/>
              </a:ext>
            </a:extLst>
          </p:cNvPr>
          <p:cNvSpPr/>
          <p:nvPr/>
        </p:nvSpPr>
        <p:spPr>
          <a:xfrm rot="2420797" flipV="1">
            <a:off x="3427944" y="3788800"/>
            <a:ext cx="879786" cy="807136"/>
          </a:xfrm>
          <a:prstGeom prst="arc">
            <a:avLst/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7B8DD25-8572-40C3-BE6D-49CE446D15D5}"/>
              </a:ext>
            </a:extLst>
          </p:cNvPr>
          <p:cNvSpPr/>
          <p:nvPr/>
        </p:nvSpPr>
        <p:spPr>
          <a:xfrm rot="3414763" flipV="1">
            <a:off x="3074931" y="3913428"/>
            <a:ext cx="1570804" cy="939330"/>
          </a:xfrm>
          <a:prstGeom prst="arc">
            <a:avLst/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26A6B92-D3B9-4D03-9CF8-B4D70F08ADEC}"/>
              </a:ext>
            </a:extLst>
          </p:cNvPr>
          <p:cNvSpPr txBox="1">
            <a:spLocks/>
          </p:cNvSpPr>
          <p:nvPr/>
        </p:nvSpPr>
        <p:spPr>
          <a:xfrm>
            <a:off x="5729653" y="5426324"/>
            <a:ext cx="1471145" cy="491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150976E-DEDE-4EB8-AEDF-9E620C5B7EEC}"/>
              </a:ext>
            </a:extLst>
          </p:cNvPr>
          <p:cNvSpPr/>
          <p:nvPr/>
        </p:nvSpPr>
        <p:spPr>
          <a:xfrm rot="9539332">
            <a:off x="5010832" y="5170426"/>
            <a:ext cx="808290" cy="623632"/>
          </a:xfrm>
          <a:prstGeom prst="arc">
            <a:avLst>
              <a:gd name="adj1" fmla="val 14257565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C9D03B-27DF-4744-857A-CB4D7BEB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36551"/>
            <a:ext cx="11524573" cy="699634"/>
          </a:xfrm>
        </p:spPr>
        <p:txBody>
          <a:bodyPr/>
          <a:lstStyle/>
          <a:p>
            <a:r>
              <a:rPr lang="en-GB" dirty="0"/>
              <a:t>Spare Slides – mostly GitHub Desktop focussed</a:t>
            </a:r>
          </a:p>
        </p:txBody>
      </p:sp>
    </p:spTree>
    <p:extLst>
      <p:ext uri="{BB962C8B-B14F-4D97-AF65-F5344CB8AC3E}">
        <p14:creationId xmlns:p14="http://schemas.microsoft.com/office/powerpoint/2010/main" val="1781778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531BB2D-6C3E-42E0-9B42-B89572085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28"/>
          <a:stretch/>
        </p:blipFill>
        <p:spPr>
          <a:xfrm>
            <a:off x="1980000" y="1080000"/>
            <a:ext cx="8483192" cy="50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6342DE-27C6-4001-9931-4821F21B8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28"/>
          <a:stretch/>
        </p:blipFill>
        <p:spPr>
          <a:xfrm>
            <a:off x="1980000" y="1080000"/>
            <a:ext cx="8483192" cy="50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7D53E0-E499-43A4-B6E5-67770FB0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collaborator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D65515F-31DC-4BA8-A74D-9E145584CA92}"/>
              </a:ext>
            </a:extLst>
          </p:cNvPr>
          <p:cNvSpPr txBox="1">
            <a:spLocks/>
          </p:cNvSpPr>
          <p:nvPr/>
        </p:nvSpPr>
        <p:spPr>
          <a:xfrm>
            <a:off x="596340" y="3726518"/>
            <a:ext cx="1375743" cy="3431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here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B866751-B07E-471C-AB76-AFA62CB9937B}"/>
              </a:ext>
            </a:extLst>
          </p:cNvPr>
          <p:cNvSpPr/>
          <p:nvPr/>
        </p:nvSpPr>
        <p:spPr>
          <a:xfrm rot="1710220" flipV="1">
            <a:off x="1532013" y="3740256"/>
            <a:ext cx="744102" cy="658819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9939ACE-90D5-4B02-B3ED-468E9A2824E2}"/>
              </a:ext>
            </a:extLst>
          </p:cNvPr>
          <p:cNvSpPr txBox="1">
            <a:spLocks/>
          </p:cNvSpPr>
          <p:nvPr/>
        </p:nvSpPr>
        <p:spPr>
          <a:xfrm>
            <a:off x="4810765" y="1676737"/>
            <a:ext cx="2326887" cy="934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start typing here to find your collaborator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D54346A-1165-469E-8CE2-C25CD48CDB9C}"/>
              </a:ext>
            </a:extLst>
          </p:cNvPr>
          <p:cNvSpPr/>
          <p:nvPr/>
        </p:nvSpPr>
        <p:spPr>
          <a:xfrm rot="7985009">
            <a:off x="4510660" y="2340365"/>
            <a:ext cx="744102" cy="712364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F02ED6B-0C89-49A5-85B1-B2CF93383511}"/>
              </a:ext>
            </a:extLst>
          </p:cNvPr>
          <p:cNvSpPr txBox="1">
            <a:spLocks/>
          </p:cNvSpPr>
          <p:nvPr/>
        </p:nvSpPr>
        <p:spPr>
          <a:xfrm>
            <a:off x="522251" y="1654437"/>
            <a:ext cx="3400425" cy="16583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choose a role, this controls their permissions: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guest = view only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reporter = guest + manage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developer = reporter + edit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maintainer = all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E9F9ED9-5C89-4BEB-9D16-1C7E995CD37A}"/>
              </a:ext>
            </a:extLst>
          </p:cNvPr>
          <p:cNvSpPr/>
          <p:nvPr/>
        </p:nvSpPr>
        <p:spPr>
          <a:xfrm rot="1710220" flipV="1">
            <a:off x="2614564" y="2642937"/>
            <a:ext cx="1607724" cy="1035489"/>
          </a:xfrm>
          <a:prstGeom prst="arc">
            <a:avLst>
              <a:gd name="adj1" fmla="val 11960381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55D2A6C-2DE1-4B10-BE09-A132137EC403}"/>
              </a:ext>
            </a:extLst>
          </p:cNvPr>
          <p:cNvSpPr txBox="1">
            <a:spLocks/>
          </p:cNvSpPr>
          <p:nvPr/>
        </p:nvSpPr>
        <p:spPr>
          <a:xfrm>
            <a:off x="4535656" y="3925436"/>
            <a:ext cx="1379370" cy="3409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here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8101655-BC75-461E-AAFC-8E751DF48015}"/>
              </a:ext>
            </a:extLst>
          </p:cNvPr>
          <p:cNvSpPr/>
          <p:nvPr/>
        </p:nvSpPr>
        <p:spPr>
          <a:xfrm rot="10180721">
            <a:off x="3967406" y="3739710"/>
            <a:ext cx="744102" cy="712364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8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C6FD72-C0D3-4363-923E-4419CD02E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06"/>
          <a:stretch/>
        </p:blipFill>
        <p:spPr>
          <a:xfrm>
            <a:off x="1980000" y="1080000"/>
            <a:ext cx="8475922" cy="50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1D1643-E1B7-481E-9E04-9E01F6DC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collaborator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9B73F4D-C267-4612-A593-FA52A462DF2C}"/>
              </a:ext>
            </a:extLst>
          </p:cNvPr>
          <p:cNvSpPr txBox="1">
            <a:spLocks/>
          </p:cNvSpPr>
          <p:nvPr/>
        </p:nvSpPr>
        <p:spPr>
          <a:xfrm>
            <a:off x="5598992" y="2340983"/>
            <a:ext cx="1255017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success!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C399F68-FD4E-4224-8DF2-081A122D3DFA}"/>
              </a:ext>
            </a:extLst>
          </p:cNvPr>
          <p:cNvSpPr/>
          <p:nvPr/>
        </p:nvSpPr>
        <p:spPr>
          <a:xfrm rot="12648688" flipV="1">
            <a:off x="4800712" y="1930406"/>
            <a:ext cx="892213" cy="808321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D50A89A-9B14-4D10-A477-C34E61F26D4F}"/>
              </a:ext>
            </a:extLst>
          </p:cNvPr>
          <p:cNvSpPr/>
          <p:nvPr/>
        </p:nvSpPr>
        <p:spPr>
          <a:xfrm rot="7042619">
            <a:off x="3424016" y="3680875"/>
            <a:ext cx="3719144" cy="831788"/>
          </a:xfrm>
          <a:prstGeom prst="arc">
            <a:avLst>
              <a:gd name="adj1" fmla="val 11190397"/>
              <a:gd name="adj2" fmla="val 21263074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2371D6-3FF7-4A90-8259-00A327641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9" y="3052616"/>
            <a:ext cx="7230225" cy="2335717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DA471B47-6A6A-4ED5-8BC2-4E35F762C209}"/>
              </a:ext>
            </a:extLst>
          </p:cNvPr>
          <p:cNvSpPr txBox="1"/>
          <p:nvPr/>
        </p:nvSpPr>
        <p:spPr>
          <a:xfrm>
            <a:off x="613743" y="3646911"/>
            <a:ext cx="138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xie Readable" pitchFamily="2" charset="0"/>
                <a:ea typeface="Lexie Readable" pitchFamily="2" charset="0"/>
              </a:rPr>
              <a:t>commit changes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9AD30B6-4ECF-4BEB-B3B4-9BB0661592A4}"/>
              </a:ext>
            </a:extLst>
          </p:cNvPr>
          <p:cNvGrpSpPr/>
          <p:nvPr/>
        </p:nvGrpSpPr>
        <p:grpSpPr>
          <a:xfrm>
            <a:off x="7069331" y="2650762"/>
            <a:ext cx="1415004" cy="1880390"/>
            <a:chOff x="6891586" y="2632241"/>
            <a:chExt cx="1415004" cy="188039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E41248-44A3-419D-A4DA-22AF44998895}"/>
                </a:ext>
              </a:extLst>
            </p:cNvPr>
            <p:cNvGrpSpPr/>
            <p:nvPr/>
          </p:nvGrpSpPr>
          <p:grpSpPr>
            <a:xfrm>
              <a:off x="6891586" y="2632241"/>
              <a:ext cx="1415004" cy="1880390"/>
              <a:chOff x="592232" y="1298150"/>
              <a:chExt cx="1415004" cy="1880390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F7EAC9EC-D5E6-484B-BFF1-6B6FFED058BF}"/>
                  </a:ext>
                </a:extLst>
              </p:cNvPr>
              <p:cNvGrpSpPr/>
              <p:nvPr/>
            </p:nvGrpSpPr>
            <p:grpSpPr>
              <a:xfrm>
                <a:off x="592232" y="1298150"/>
                <a:ext cx="1356188" cy="1857565"/>
                <a:chOff x="592232" y="1298150"/>
                <a:chExt cx="1356188" cy="1857565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A92EC7F-BCA8-45A5-B4FA-63BA2A5B52D6}"/>
                    </a:ext>
                  </a:extLst>
                </p:cNvPr>
                <p:cNvSpPr/>
                <p:nvPr/>
              </p:nvSpPr>
              <p:spPr>
                <a:xfrm>
                  <a:off x="592232" y="1298150"/>
                  <a:ext cx="1316386" cy="185756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F1344DBE-02CC-4F71-9142-DA9A42A799EB}"/>
                    </a:ext>
                  </a:extLst>
                </p:cNvPr>
                <p:cNvGrpSpPr/>
                <p:nvPr/>
              </p:nvGrpSpPr>
              <p:grpSpPr>
                <a:xfrm>
                  <a:off x="596611" y="1303431"/>
                  <a:ext cx="1351809" cy="1139648"/>
                  <a:chOff x="12369421" y="540290"/>
                  <a:chExt cx="1351809" cy="1139648"/>
                </a:xfrm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E91B5271-D24C-4784-BB5F-1C8E83678E86}"/>
                      </a:ext>
                    </a:extLst>
                  </p:cNvPr>
                  <p:cNvGrpSpPr/>
                  <p:nvPr/>
                </p:nvGrpSpPr>
                <p:grpSpPr>
                  <a:xfrm>
                    <a:off x="12369421" y="540290"/>
                    <a:ext cx="1351809" cy="540000"/>
                    <a:chOff x="12369421" y="540290"/>
                    <a:chExt cx="1351809" cy="540000"/>
                  </a:xfrm>
                </p:grpSpPr>
                <p:pic>
                  <p:nvPicPr>
                    <p:cNvPr id="163" name="Graphic 162" descr="Document with solid fill">
                      <a:extLst>
                        <a:ext uri="{FF2B5EF4-FFF2-40B4-BE49-F238E27FC236}">
                          <a16:creationId xmlns:a16="http://schemas.microsoft.com/office/drawing/2014/main" id="{4179C81F-39D6-4661-8C8B-E79E85C2B9E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369421" y="540290"/>
                      <a:ext cx="540000" cy="54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4" name="TextBox 163">
                      <a:extLst>
                        <a:ext uri="{FF2B5EF4-FFF2-40B4-BE49-F238E27FC236}">
                          <a16:creationId xmlns:a16="http://schemas.microsoft.com/office/drawing/2014/main" id="{5669834A-045F-4410-90AB-788F0917D8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803291"/>
                      <a:ext cx="8981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myfile.txt</a:t>
                      </a: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D07F7DF2-467E-4E71-8ECF-E848C0867D28}"/>
                      </a:ext>
                    </a:extLst>
                  </p:cNvPr>
                  <p:cNvGrpSpPr/>
                  <p:nvPr/>
                </p:nvGrpSpPr>
                <p:grpSpPr>
                  <a:xfrm>
                    <a:off x="12464957" y="1258219"/>
                    <a:ext cx="963663" cy="421719"/>
                    <a:chOff x="12464957" y="1258219"/>
                    <a:chExt cx="963663" cy="421719"/>
                  </a:xfrm>
                </p:grpSpPr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5C53D81A-F90F-4A01-90A6-26EAD97F41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1402939"/>
                      <a:ext cx="6055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.git</a:t>
                      </a:r>
                    </a:p>
                  </p:txBody>
                </p:sp>
                <p:pic>
                  <p:nvPicPr>
                    <p:cNvPr id="162" name="Graphic 161" descr="Open folder outline">
                      <a:extLst>
                        <a:ext uri="{FF2B5EF4-FFF2-40B4-BE49-F238E27FC236}">
                          <a16:creationId xmlns:a16="http://schemas.microsoft.com/office/drawing/2014/main" id="{A47B3458-8C9B-4012-B151-7F02F31CF7D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464957" y="1258219"/>
                      <a:ext cx="421719" cy="421719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72A7BA7D-FCD7-447E-8496-B8E9E6901DE1}"/>
                  </a:ext>
                </a:extLst>
              </p:cNvPr>
              <p:cNvSpPr txBox="1"/>
              <p:nvPr/>
            </p:nvSpPr>
            <p:spPr>
              <a:xfrm>
                <a:off x="1607405" y="2901541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v2</a:t>
                </a: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8C8A591-5AF7-4AF3-B60F-95A4941E5CA9}"/>
                </a:ext>
              </a:extLst>
            </p:cNvPr>
            <p:cNvSpPr txBox="1"/>
            <p:nvPr/>
          </p:nvSpPr>
          <p:spPr>
            <a:xfrm>
              <a:off x="7385848" y="4011130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C00000"/>
                  </a:solidFill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154" name="Graphic 153" descr="Image with solid fill">
              <a:extLst>
                <a:ext uri="{FF2B5EF4-FFF2-40B4-BE49-F238E27FC236}">
                  <a16:creationId xmlns:a16="http://schemas.microsoft.com/office/drawing/2014/main" id="{E3C703D0-8D52-48DD-8A62-129D26231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73760" y="3853260"/>
              <a:ext cx="457200" cy="4572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92E8E8-B8D0-4745-A80F-B637B3CE5793}"/>
              </a:ext>
            </a:extLst>
          </p:cNvPr>
          <p:cNvGrpSpPr/>
          <p:nvPr/>
        </p:nvGrpSpPr>
        <p:grpSpPr>
          <a:xfrm>
            <a:off x="592232" y="1298151"/>
            <a:ext cx="1416301" cy="1220820"/>
            <a:chOff x="592232" y="1298151"/>
            <a:chExt cx="1416301" cy="12208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FFA47C-3DDC-4A17-BC11-70EE0F635A12}"/>
                </a:ext>
              </a:extLst>
            </p:cNvPr>
            <p:cNvSpPr/>
            <p:nvPr/>
          </p:nvSpPr>
          <p:spPr>
            <a:xfrm>
              <a:off x="592232" y="1298151"/>
              <a:ext cx="1316386" cy="12020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B5A12D-AE9F-4E73-9E5A-ABE345CA1B61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6836096-F1CC-4982-9574-835A9B61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version control works: basics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FC239D9-D906-41C5-8CC5-E1B8ACB7F512}"/>
              </a:ext>
            </a:extLst>
          </p:cNvPr>
          <p:cNvGraphicFramePr>
            <a:graphicFrameLocks noGrp="1"/>
          </p:cNvGraphicFramePr>
          <p:nvPr/>
        </p:nvGraphicFramePr>
        <p:xfrm>
          <a:off x="8804953" y="366739"/>
          <a:ext cx="302441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86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1831933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 err="1"/>
                        <a:t>init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Initialize local version control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31382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untracked changes to stage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408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store a set of repository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file &amp; remove it from version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untracked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repository to a particular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16E9782-04A3-4847-B584-D28CDD591E58}"/>
              </a:ext>
            </a:extLst>
          </p:cNvPr>
          <p:cNvGrpSpPr/>
          <p:nvPr/>
        </p:nvGrpSpPr>
        <p:grpSpPr>
          <a:xfrm>
            <a:off x="596611" y="1303431"/>
            <a:ext cx="1351809" cy="1139648"/>
            <a:chOff x="12369421" y="540290"/>
            <a:chExt cx="1351809" cy="11396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D91C36-831F-44EF-8785-82531F669D70}"/>
                </a:ext>
              </a:extLst>
            </p:cNvPr>
            <p:cNvGrpSpPr/>
            <p:nvPr/>
          </p:nvGrpSpPr>
          <p:grpSpPr>
            <a:xfrm>
              <a:off x="12369421" y="540290"/>
              <a:ext cx="1351809" cy="540000"/>
              <a:chOff x="12369421" y="540290"/>
              <a:chExt cx="1351809" cy="540000"/>
            </a:xfrm>
          </p:grpSpPr>
          <p:pic>
            <p:nvPicPr>
              <p:cNvPr id="9" name="Graphic 8" descr="Document with solid fill">
                <a:extLst>
                  <a:ext uri="{FF2B5EF4-FFF2-40B4-BE49-F238E27FC236}">
                    <a16:creationId xmlns:a16="http://schemas.microsoft.com/office/drawing/2014/main" id="{C18A1EFF-821E-4397-BC48-9395216CC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F3B819-131A-4C0D-81E6-4E6E62AFDE7C}"/>
                  </a:ext>
                </a:extLst>
              </p:cNvPr>
              <p:cNvSpPr txBox="1"/>
              <p:nvPr/>
            </p:nvSpPr>
            <p:spPr>
              <a:xfrm>
                <a:off x="12823064" y="803291"/>
                <a:ext cx="898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myfile.txt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CC2294-AFF4-4F54-8A0E-65AD32454A21}"/>
                </a:ext>
              </a:extLst>
            </p:cNvPr>
            <p:cNvGrpSpPr/>
            <p:nvPr/>
          </p:nvGrpSpPr>
          <p:grpSpPr>
            <a:xfrm>
              <a:off x="12464957" y="1258219"/>
              <a:ext cx="963663" cy="421719"/>
              <a:chOff x="12464957" y="1258219"/>
              <a:chExt cx="963663" cy="42171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7EFA3-6CDC-444D-8F47-B352B5A50366}"/>
                  </a:ext>
                </a:extLst>
              </p:cNvPr>
              <p:cNvSpPr txBox="1"/>
              <p:nvPr/>
            </p:nvSpPr>
            <p:spPr>
              <a:xfrm>
                <a:off x="12823064" y="1402939"/>
                <a:ext cx="6055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.git</a:t>
                </a:r>
              </a:p>
            </p:txBody>
          </p:sp>
          <p:pic>
            <p:nvPicPr>
              <p:cNvPr id="8" name="Graphic 7" descr="Open folder outline">
                <a:extLst>
                  <a:ext uri="{FF2B5EF4-FFF2-40B4-BE49-F238E27FC236}">
                    <a16:creationId xmlns:a16="http://schemas.microsoft.com/office/drawing/2014/main" id="{1444F6D1-6629-4672-A608-95416DEFA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464957" y="1258219"/>
                <a:ext cx="421719" cy="421719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F6AE5F-0D76-4661-B134-86166DA55679}"/>
              </a:ext>
            </a:extLst>
          </p:cNvPr>
          <p:cNvGrpSpPr/>
          <p:nvPr/>
        </p:nvGrpSpPr>
        <p:grpSpPr>
          <a:xfrm>
            <a:off x="2964890" y="1298151"/>
            <a:ext cx="1416301" cy="1220820"/>
            <a:chOff x="592232" y="1298151"/>
            <a:chExt cx="1416301" cy="122082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74DB85-B163-4937-A4C2-75045DEB7C7B}"/>
                </a:ext>
              </a:extLst>
            </p:cNvPr>
            <p:cNvGrpSpPr/>
            <p:nvPr/>
          </p:nvGrpSpPr>
          <p:grpSpPr>
            <a:xfrm>
              <a:off x="592232" y="1298151"/>
              <a:ext cx="1356188" cy="1202076"/>
              <a:chOff x="592232" y="1298151"/>
              <a:chExt cx="1356188" cy="12020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F52DB5D-2437-46D1-AD92-47EAFE868E5A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5D998A-89CC-4FCA-8852-BE448B770843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5962724F-22FB-4914-950C-84E22958256F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38" name="Graphic 37" descr="Document with solid fill">
                    <a:extLst>
                      <a:ext uri="{FF2B5EF4-FFF2-40B4-BE49-F238E27FC236}">
                        <a16:creationId xmlns:a16="http://schemas.microsoft.com/office/drawing/2014/main" id="{1C66AA89-A06D-4F0B-8323-03F0516293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0F42D15-1C22-4FA2-BC57-E8CE7016CC7F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C00000"/>
                        </a:solidFill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9F1ACB44-09B9-48AB-BB4D-7E1C6BC496F3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5D4629C-6465-4258-8706-7344083ED92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37" name="Graphic 36" descr="Open folder outline">
                    <a:extLst>
                      <a:ext uri="{FF2B5EF4-FFF2-40B4-BE49-F238E27FC236}">
                        <a16:creationId xmlns:a16="http://schemas.microsoft.com/office/drawing/2014/main" id="{740D4D28-874B-421D-8E6F-DF32391E47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BB259A-14F5-42CF-B9F1-8670B9B9246E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1A5D2A4-E904-4768-8293-0B122A5EB3A4}"/>
              </a:ext>
            </a:extLst>
          </p:cNvPr>
          <p:cNvSpPr txBox="1"/>
          <p:nvPr/>
        </p:nvSpPr>
        <p:spPr>
          <a:xfrm>
            <a:off x="2126751" y="2850407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file under version control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20E0F60-10FE-4C7A-8A20-9294DF5CC3F9}"/>
              </a:ext>
            </a:extLst>
          </p:cNvPr>
          <p:cNvCxnSpPr>
            <a:cxnSpLocks/>
          </p:cNvCxnSpPr>
          <p:nvPr/>
        </p:nvCxnSpPr>
        <p:spPr>
          <a:xfrm flipH="1" flipV="1">
            <a:off x="1530849" y="1899189"/>
            <a:ext cx="683409" cy="986911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D7C5B8-B7B2-4D30-BD89-E80D4756F86A}"/>
              </a:ext>
            </a:extLst>
          </p:cNvPr>
          <p:cNvSpPr txBox="1"/>
          <p:nvPr/>
        </p:nvSpPr>
        <p:spPr>
          <a:xfrm>
            <a:off x="934948" y="3312580"/>
            <a:ext cx="282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Hidden directory with all version control info in.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847BBBF-3C7C-42B0-910D-1E38204B82AF}"/>
              </a:ext>
            </a:extLst>
          </p:cNvPr>
          <p:cNvCxnSpPr>
            <a:cxnSpLocks/>
          </p:cNvCxnSpPr>
          <p:nvPr/>
        </p:nvCxnSpPr>
        <p:spPr>
          <a:xfrm flipH="1" flipV="1">
            <a:off x="1113866" y="2439189"/>
            <a:ext cx="939913" cy="873392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58B75F2-250C-42FD-B88E-1761C73329C0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1546698" y="2500009"/>
            <a:ext cx="179599" cy="386091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44BA45B-522E-4DF7-BA60-DFEECE76F3E5}"/>
              </a:ext>
            </a:extLst>
          </p:cNvPr>
          <p:cNvSpPr txBox="1"/>
          <p:nvPr/>
        </p:nvSpPr>
        <p:spPr>
          <a:xfrm>
            <a:off x="1541176" y="2651457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edit myfile.txt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E4AEFF9-5D55-4D8A-B293-EF8FE66E1627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2432723" y="1849847"/>
            <a:ext cx="1486" cy="801610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D95123-809B-4590-A274-431C289668F8}"/>
              </a:ext>
            </a:extLst>
          </p:cNvPr>
          <p:cNvCxnSpPr>
            <a:cxnSpLocks/>
            <a:stCxn id="65" idx="0"/>
          </p:cNvCxnSpPr>
          <p:nvPr/>
        </p:nvCxnSpPr>
        <p:spPr>
          <a:xfrm flipH="1" flipV="1">
            <a:off x="4800269" y="1845957"/>
            <a:ext cx="1486" cy="805500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7A2A8DB-5744-45E5-AF62-65BCF01AA05D}"/>
              </a:ext>
            </a:extLst>
          </p:cNvPr>
          <p:cNvGrpSpPr/>
          <p:nvPr/>
        </p:nvGrpSpPr>
        <p:grpSpPr>
          <a:xfrm>
            <a:off x="5358934" y="1298151"/>
            <a:ext cx="1416301" cy="1220820"/>
            <a:chOff x="592232" y="1298151"/>
            <a:chExt cx="1416301" cy="122082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BCCF956-A278-4A5A-A4DE-92EC473FC437}"/>
                </a:ext>
              </a:extLst>
            </p:cNvPr>
            <p:cNvGrpSpPr/>
            <p:nvPr/>
          </p:nvGrpSpPr>
          <p:grpSpPr>
            <a:xfrm>
              <a:off x="592232" y="1298151"/>
              <a:ext cx="1356188" cy="1202076"/>
              <a:chOff x="592232" y="1298151"/>
              <a:chExt cx="1356188" cy="120207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7889B9C-E3AF-4031-8973-962199F7AA11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BFCCF30-0CD1-4D43-A868-5FEEBDC813CB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AE0EF42A-1F12-4CB6-9520-634ECF31CBEF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77" name="Graphic 76" descr="Document with solid fill">
                    <a:extLst>
                      <a:ext uri="{FF2B5EF4-FFF2-40B4-BE49-F238E27FC236}">
                        <a16:creationId xmlns:a16="http://schemas.microsoft.com/office/drawing/2014/main" id="{B0817AEF-A3D8-4DAF-98BE-5237111FFA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AB0351B2-80F0-4028-B963-E2013FB3A47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EE76A87-9617-40A5-90E6-A92C0C9D6E2A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D07B75C6-5CF7-4494-8226-805213A09EFD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76" name="Graphic 75" descr="Open folder outline">
                    <a:extLst>
                      <a:ext uri="{FF2B5EF4-FFF2-40B4-BE49-F238E27FC236}">
                        <a16:creationId xmlns:a16="http://schemas.microsoft.com/office/drawing/2014/main" id="{FEF277BC-ACA6-447F-A9B3-0845C35656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E1E9AC7-FB2E-4760-8069-C5421BBBBB8E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v2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CD63FC9-00CE-4BA3-91FF-31CEADDA5011}"/>
              </a:ext>
            </a:extLst>
          </p:cNvPr>
          <p:cNvGrpSpPr/>
          <p:nvPr/>
        </p:nvGrpSpPr>
        <p:grpSpPr>
          <a:xfrm>
            <a:off x="7069331" y="2650762"/>
            <a:ext cx="1415004" cy="1678219"/>
            <a:chOff x="6891586" y="2632241"/>
            <a:chExt cx="1415004" cy="167821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FC215DB-A08B-48D0-B3FC-31D0DD9889D8}"/>
                </a:ext>
              </a:extLst>
            </p:cNvPr>
            <p:cNvGrpSpPr/>
            <p:nvPr/>
          </p:nvGrpSpPr>
          <p:grpSpPr>
            <a:xfrm>
              <a:off x="6891586" y="2632241"/>
              <a:ext cx="1415004" cy="1253666"/>
              <a:chOff x="592232" y="1298150"/>
              <a:chExt cx="1415004" cy="125366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680A1C9-44F0-45DA-B431-58D311E0DE99}"/>
                  </a:ext>
                </a:extLst>
              </p:cNvPr>
              <p:cNvGrpSpPr/>
              <p:nvPr/>
            </p:nvGrpSpPr>
            <p:grpSpPr>
              <a:xfrm>
                <a:off x="592232" y="1298150"/>
                <a:ext cx="1356188" cy="1221019"/>
                <a:chOff x="592232" y="1298150"/>
                <a:chExt cx="1356188" cy="1221019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3F568EB-1CC7-4D37-833C-CC406599626B}"/>
                    </a:ext>
                  </a:extLst>
                </p:cNvPr>
                <p:cNvSpPr/>
                <p:nvPr/>
              </p:nvSpPr>
              <p:spPr>
                <a:xfrm>
                  <a:off x="592232" y="1298150"/>
                  <a:ext cx="1316386" cy="122101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1000645B-F02D-4B79-88A8-17630671CF78}"/>
                    </a:ext>
                  </a:extLst>
                </p:cNvPr>
                <p:cNvGrpSpPr/>
                <p:nvPr/>
              </p:nvGrpSpPr>
              <p:grpSpPr>
                <a:xfrm>
                  <a:off x="596611" y="1303431"/>
                  <a:ext cx="1351809" cy="1139648"/>
                  <a:chOff x="12369421" y="540290"/>
                  <a:chExt cx="1351809" cy="1139648"/>
                </a:xfrm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94D358FC-0722-4867-BCE1-1E47BE3B7C77}"/>
                      </a:ext>
                    </a:extLst>
                  </p:cNvPr>
                  <p:cNvGrpSpPr/>
                  <p:nvPr/>
                </p:nvGrpSpPr>
                <p:grpSpPr>
                  <a:xfrm>
                    <a:off x="12369421" y="540290"/>
                    <a:ext cx="1351809" cy="540000"/>
                    <a:chOff x="12369421" y="540290"/>
                    <a:chExt cx="1351809" cy="540000"/>
                  </a:xfrm>
                </p:grpSpPr>
                <p:pic>
                  <p:nvPicPr>
                    <p:cNvPr id="91" name="Graphic 90" descr="Document with solid fill">
                      <a:extLst>
                        <a:ext uri="{FF2B5EF4-FFF2-40B4-BE49-F238E27FC236}">
                          <a16:creationId xmlns:a16="http://schemas.microsoft.com/office/drawing/2014/main" id="{3D950A20-624F-420C-B1C1-9BD0063074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369421" y="540290"/>
                      <a:ext cx="540000" cy="54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D2D9474-B2F5-4156-8761-61F434FBC3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803291"/>
                      <a:ext cx="8981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myfile.txt</a:t>
                      </a:r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A90A70B4-2875-48C2-835F-64983CC3DEA2}"/>
                      </a:ext>
                    </a:extLst>
                  </p:cNvPr>
                  <p:cNvGrpSpPr/>
                  <p:nvPr/>
                </p:nvGrpSpPr>
                <p:grpSpPr>
                  <a:xfrm>
                    <a:off x="12464957" y="1258219"/>
                    <a:ext cx="963663" cy="421719"/>
                    <a:chOff x="12464957" y="1258219"/>
                    <a:chExt cx="963663" cy="421719"/>
                  </a:xfrm>
                </p:grpSpPr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0F6DDF92-B21D-43E1-8596-6E2A4B6656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1402939"/>
                      <a:ext cx="6055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.git</a:t>
                      </a:r>
                    </a:p>
                  </p:txBody>
                </p:sp>
                <p:pic>
                  <p:nvPicPr>
                    <p:cNvPr id="90" name="Graphic 89" descr="Open folder outline">
                      <a:extLst>
                        <a:ext uri="{FF2B5EF4-FFF2-40B4-BE49-F238E27FC236}">
                          <a16:creationId xmlns:a16="http://schemas.microsoft.com/office/drawing/2014/main" id="{55C51EF0-BCF4-4B5C-B088-23DB17A0227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464957" y="1258219"/>
                      <a:ext cx="421719" cy="421719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BA2A878-25A8-468D-A498-106C271F6491}"/>
                  </a:ext>
                </a:extLst>
              </p:cNvPr>
              <p:cNvSpPr txBox="1"/>
              <p:nvPr/>
            </p:nvSpPr>
            <p:spPr>
              <a:xfrm>
                <a:off x="1607405" y="2274817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v2</a:t>
                </a: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C079772-DA8B-41CB-ADDB-3B5B19ADD5DC}"/>
                </a:ext>
              </a:extLst>
            </p:cNvPr>
            <p:cNvSpPr txBox="1"/>
            <p:nvPr/>
          </p:nvSpPr>
          <p:spPr>
            <a:xfrm>
              <a:off x="7385848" y="4011130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95" name="Graphic 94" descr="Image with solid fill">
              <a:extLst>
                <a:ext uri="{FF2B5EF4-FFF2-40B4-BE49-F238E27FC236}">
                  <a16:creationId xmlns:a16="http://schemas.microsoft.com/office/drawing/2014/main" id="{F7082710-BD57-4EDD-BD5A-32B2B244B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3760" y="3853260"/>
              <a:ext cx="457200" cy="457200"/>
            </a:xfrm>
            <a:prstGeom prst="rect">
              <a:avLst/>
            </a:prstGeom>
          </p:spPr>
        </p:pic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C319E327-C635-4840-B628-9477FAC3CD87}"/>
              </a:ext>
            </a:extLst>
          </p:cNvPr>
          <p:cNvSpPr txBox="1"/>
          <p:nvPr/>
        </p:nvSpPr>
        <p:spPr>
          <a:xfrm>
            <a:off x="7033427" y="1554801"/>
            <a:ext cx="152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create a binary file 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1C4CD15-8348-4E75-8037-AE252C1D5EB5}"/>
              </a:ext>
            </a:extLst>
          </p:cNvPr>
          <p:cNvCxnSpPr/>
          <p:nvPr/>
        </p:nvCxnSpPr>
        <p:spPr>
          <a:xfrm>
            <a:off x="4286366" y="1840676"/>
            <a:ext cx="1056272" cy="528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5236A19-13C8-41DD-BB71-C04AC4C769B3}"/>
              </a:ext>
            </a:extLst>
          </p:cNvPr>
          <p:cNvCxnSpPr/>
          <p:nvPr/>
        </p:nvCxnSpPr>
        <p:spPr>
          <a:xfrm>
            <a:off x="1908618" y="1840676"/>
            <a:ext cx="1056272" cy="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873492B6-1E77-408D-89F0-C8DFEF707F4D}"/>
              </a:ext>
            </a:extLst>
          </p:cNvPr>
          <p:cNvSpPr txBox="1"/>
          <p:nvPr/>
        </p:nvSpPr>
        <p:spPr>
          <a:xfrm>
            <a:off x="5947928" y="4609897"/>
            <a:ext cx="138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xie Readable" pitchFamily="2" charset="0"/>
                <a:ea typeface="Lexie Readable" pitchFamily="2" charset="0"/>
              </a:rPr>
              <a:t>commit changes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C297DE3-72D7-4C10-A509-566494D008C8}"/>
              </a:ext>
            </a:extLst>
          </p:cNvPr>
          <p:cNvCxnSpPr>
            <a:cxnSpLocks/>
            <a:stCxn id="108" idx="0"/>
          </p:cNvCxnSpPr>
          <p:nvPr/>
        </p:nvCxnSpPr>
        <p:spPr>
          <a:xfrm flipH="1" flipV="1">
            <a:off x="6620369" y="3588102"/>
            <a:ext cx="21491" cy="1021795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FF8B368-FCE6-4B28-BA44-9E03D8D3AF32}"/>
              </a:ext>
            </a:extLst>
          </p:cNvPr>
          <p:cNvCxnSpPr>
            <a:cxnSpLocks/>
            <a:endCxn id="117" idx="3"/>
          </p:cNvCxnSpPr>
          <p:nvPr/>
        </p:nvCxnSpPr>
        <p:spPr>
          <a:xfrm flipH="1" flipV="1">
            <a:off x="6119920" y="3579545"/>
            <a:ext cx="934834" cy="9205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C28F573-CEE4-4AF9-BABD-8052B48DD2E0}"/>
              </a:ext>
            </a:extLst>
          </p:cNvPr>
          <p:cNvGrpSpPr/>
          <p:nvPr/>
        </p:nvGrpSpPr>
        <p:grpSpPr>
          <a:xfrm>
            <a:off x="4803534" y="2650762"/>
            <a:ext cx="1415004" cy="1880390"/>
            <a:chOff x="6891586" y="2632241"/>
            <a:chExt cx="1415004" cy="188039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5A97C54-7BA8-46D7-B5E3-5D21D2D29DBB}"/>
                </a:ext>
              </a:extLst>
            </p:cNvPr>
            <p:cNvGrpSpPr/>
            <p:nvPr/>
          </p:nvGrpSpPr>
          <p:grpSpPr>
            <a:xfrm>
              <a:off x="6891586" y="2632241"/>
              <a:ext cx="1415004" cy="1880390"/>
              <a:chOff x="592232" y="1298150"/>
              <a:chExt cx="1415004" cy="188039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F6622C4F-15B9-4044-BF79-8F1FC1F1A9FE}"/>
                  </a:ext>
                </a:extLst>
              </p:cNvPr>
              <p:cNvGrpSpPr/>
              <p:nvPr/>
            </p:nvGrpSpPr>
            <p:grpSpPr>
              <a:xfrm>
                <a:off x="592232" y="1298150"/>
                <a:ext cx="1356188" cy="1857565"/>
                <a:chOff x="592232" y="1298150"/>
                <a:chExt cx="1356188" cy="1857565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AF677FCC-FD39-4B70-ABE5-64E5C8F9A584}"/>
                    </a:ext>
                  </a:extLst>
                </p:cNvPr>
                <p:cNvSpPr/>
                <p:nvPr/>
              </p:nvSpPr>
              <p:spPr>
                <a:xfrm>
                  <a:off x="592232" y="1298150"/>
                  <a:ext cx="1316386" cy="185756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2D526D8D-94D6-40A5-B340-5F8F9E404CC3}"/>
                    </a:ext>
                  </a:extLst>
                </p:cNvPr>
                <p:cNvGrpSpPr/>
                <p:nvPr/>
              </p:nvGrpSpPr>
              <p:grpSpPr>
                <a:xfrm>
                  <a:off x="596611" y="1303431"/>
                  <a:ext cx="1351809" cy="1139648"/>
                  <a:chOff x="12369421" y="540290"/>
                  <a:chExt cx="1351809" cy="1139648"/>
                </a:xfrm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283635DE-3735-4763-8795-EF05A0E55422}"/>
                      </a:ext>
                    </a:extLst>
                  </p:cNvPr>
                  <p:cNvGrpSpPr/>
                  <p:nvPr/>
                </p:nvGrpSpPr>
                <p:grpSpPr>
                  <a:xfrm>
                    <a:off x="12369421" y="540290"/>
                    <a:ext cx="1351809" cy="540000"/>
                    <a:chOff x="12369421" y="540290"/>
                    <a:chExt cx="1351809" cy="540000"/>
                  </a:xfrm>
                </p:grpSpPr>
                <p:pic>
                  <p:nvPicPr>
                    <p:cNvPr id="123" name="Graphic 122" descr="Document with solid fill">
                      <a:extLst>
                        <a:ext uri="{FF2B5EF4-FFF2-40B4-BE49-F238E27FC236}">
                          <a16:creationId xmlns:a16="http://schemas.microsoft.com/office/drawing/2014/main" id="{347BD2F9-F5CD-4BC3-A98E-0B4C217F2E9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369421" y="540290"/>
                      <a:ext cx="540000" cy="54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BFA7447C-82E8-4CBC-828F-E22061C8BD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803291"/>
                      <a:ext cx="8981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myfile.txt</a:t>
                      </a:r>
                    </a:p>
                  </p:txBody>
                </p: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4B0665DA-D72F-453A-8AA2-E464962BCB20}"/>
                      </a:ext>
                    </a:extLst>
                  </p:cNvPr>
                  <p:cNvGrpSpPr/>
                  <p:nvPr/>
                </p:nvGrpSpPr>
                <p:grpSpPr>
                  <a:xfrm>
                    <a:off x="12464957" y="1258219"/>
                    <a:ext cx="963663" cy="421719"/>
                    <a:chOff x="12464957" y="1258219"/>
                    <a:chExt cx="963663" cy="421719"/>
                  </a:xfrm>
                </p:grpSpPr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08EF6F5C-ED0C-433C-B473-894CC49B70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1402939"/>
                      <a:ext cx="6055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.git</a:t>
                      </a:r>
                    </a:p>
                  </p:txBody>
                </p:sp>
                <p:pic>
                  <p:nvPicPr>
                    <p:cNvPr id="122" name="Graphic 121" descr="Open folder outline">
                      <a:extLst>
                        <a:ext uri="{FF2B5EF4-FFF2-40B4-BE49-F238E27FC236}">
                          <a16:creationId xmlns:a16="http://schemas.microsoft.com/office/drawing/2014/main" id="{AF9B85F6-B7D5-4C64-928D-81644D7018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464957" y="1258219"/>
                      <a:ext cx="421719" cy="421719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87DA22A-0D3B-410E-9EC5-4D7CBF380EAA}"/>
                  </a:ext>
                </a:extLst>
              </p:cNvPr>
              <p:cNvSpPr txBox="1"/>
              <p:nvPr/>
            </p:nvSpPr>
            <p:spPr>
              <a:xfrm>
                <a:off x="1607405" y="2901541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v3</a:t>
                </a: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60E50A1-1F5F-4C2F-A64F-93E919497339}"/>
                </a:ext>
              </a:extLst>
            </p:cNvPr>
            <p:cNvSpPr txBox="1"/>
            <p:nvPr/>
          </p:nvSpPr>
          <p:spPr>
            <a:xfrm>
              <a:off x="7385848" y="4011130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114" name="Graphic 113" descr="Image with solid fill">
              <a:extLst>
                <a:ext uri="{FF2B5EF4-FFF2-40B4-BE49-F238E27FC236}">
                  <a16:creationId xmlns:a16="http://schemas.microsoft.com/office/drawing/2014/main" id="{C834B728-9497-475B-B7A0-31B7FF13A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3760" y="3853260"/>
              <a:ext cx="457200" cy="457200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4249F3D-10BF-40AD-9162-0EDD68ABD5B6}"/>
              </a:ext>
            </a:extLst>
          </p:cNvPr>
          <p:cNvGrpSpPr/>
          <p:nvPr/>
        </p:nvGrpSpPr>
        <p:grpSpPr>
          <a:xfrm>
            <a:off x="2520885" y="2650762"/>
            <a:ext cx="1415004" cy="1880390"/>
            <a:chOff x="6891586" y="2632241"/>
            <a:chExt cx="1415004" cy="1880390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99664D0-0A44-412C-BB47-E14AC783B186}"/>
                </a:ext>
              </a:extLst>
            </p:cNvPr>
            <p:cNvGrpSpPr/>
            <p:nvPr/>
          </p:nvGrpSpPr>
          <p:grpSpPr>
            <a:xfrm>
              <a:off x="6891586" y="2632241"/>
              <a:ext cx="1415004" cy="1880390"/>
              <a:chOff x="592232" y="1298150"/>
              <a:chExt cx="1415004" cy="1880390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0024A3AD-05C7-4AE1-A53A-F6C50EED62DF}"/>
                  </a:ext>
                </a:extLst>
              </p:cNvPr>
              <p:cNvGrpSpPr/>
              <p:nvPr/>
            </p:nvGrpSpPr>
            <p:grpSpPr>
              <a:xfrm>
                <a:off x="592232" y="1298150"/>
                <a:ext cx="1356188" cy="1857565"/>
                <a:chOff x="592232" y="1298150"/>
                <a:chExt cx="1356188" cy="1857565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28049BA7-D888-4613-8265-5EC7459B4DC6}"/>
                    </a:ext>
                  </a:extLst>
                </p:cNvPr>
                <p:cNvSpPr/>
                <p:nvPr/>
              </p:nvSpPr>
              <p:spPr>
                <a:xfrm>
                  <a:off x="592232" y="1298150"/>
                  <a:ext cx="1316386" cy="185756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EB5067CD-2A47-4253-B694-0E9CC7A6A828}"/>
                    </a:ext>
                  </a:extLst>
                </p:cNvPr>
                <p:cNvGrpSpPr/>
                <p:nvPr/>
              </p:nvGrpSpPr>
              <p:grpSpPr>
                <a:xfrm>
                  <a:off x="596611" y="1303431"/>
                  <a:ext cx="1351809" cy="1139648"/>
                  <a:chOff x="12369421" y="540290"/>
                  <a:chExt cx="1351809" cy="1139648"/>
                </a:xfrm>
              </p:grpSpPr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C6B522D7-A543-4B2B-A846-29CF2EDCA4C0}"/>
                      </a:ext>
                    </a:extLst>
                  </p:cNvPr>
                  <p:cNvGrpSpPr/>
                  <p:nvPr/>
                </p:nvGrpSpPr>
                <p:grpSpPr>
                  <a:xfrm>
                    <a:off x="12369421" y="540290"/>
                    <a:ext cx="1351809" cy="540000"/>
                    <a:chOff x="12369421" y="540290"/>
                    <a:chExt cx="1351809" cy="540000"/>
                  </a:xfrm>
                </p:grpSpPr>
                <p:pic>
                  <p:nvPicPr>
                    <p:cNvPr id="140" name="Graphic 139" descr="Document with solid fill">
                      <a:extLst>
                        <a:ext uri="{FF2B5EF4-FFF2-40B4-BE49-F238E27FC236}">
                          <a16:creationId xmlns:a16="http://schemas.microsoft.com/office/drawing/2014/main" id="{E71D246B-2B31-4C9C-87E4-4227E8EC27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369421" y="540290"/>
                      <a:ext cx="540000" cy="54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3507A525-C096-4CFF-9E09-AE6EE1F64C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803291"/>
                      <a:ext cx="8981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Lexie Readable" pitchFamily="2" charset="0"/>
                          <a:ea typeface="Lexie Readable" pitchFamily="2" charset="0"/>
                        </a:rPr>
                        <a:t>myfile.txt</a:t>
                      </a:r>
                    </a:p>
                  </p:txBody>
                </p:sp>
              </p:grpSp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9FA6F080-D0ED-4AD1-825C-5C1322658DBF}"/>
                      </a:ext>
                    </a:extLst>
                  </p:cNvPr>
                  <p:cNvGrpSpPr/>
                  <p:nvPr/>
                </p:nvGrpSpPr>
                <p:grpSpPr>
                  <a:xfrm>
                    <a:off x="12464957" y="1258219"/>
                    <a:ext cx="963663" cy="421719"/>
                    <a:chOff x="12464957" y="1258219"/>
                    <a:chExt cx="963663" cy="421719"/>
                  </a:xfrm>
                </p:grpSpPr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63C1A210-759B-470E-8B9F-3111B3E1F2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23064" y="1402939"/>
                      <a:ext cx="6055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>
                          <a:latin typeface="Lexie Readable" pitchFamily="2" charset="0"/>
                          <a:ea typeface="Lexie Readable" pitchFamily="2" charset="0"/>
                        </a:rPr>
                        <a:t>.git</a:t>
                      </a:r>
                    </a:p>
                  </p:txBody>
                </p:sp>
                <p:pic>
                  <p:nvPicPr>
                    <p:cNvPr id="139" name="Graphic 138" descr="Open folder outline">
                      <a:extLst>
                        <a:ext uri="{FF2B5EF4-FFF2-40B4-BE49-F238E27FC236}">
                          <a16:creationId xmlns:a16="http://schemas.microsoft.com/office/drawing/2014/main" id="{52FBE689-E76A-429D-8555-0A4C6D15541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464957" y="1258219"/>
                      <a:ext cx="421719" cy="421719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17BC634-DEE2-41B2-8480-7F1A48C4DDA6}"/>
                  </a:ext>
                </a:extLst>
              </p:cNvPr>
              <p:cNvSpPr txBox="1"/>
              <p:nvPr/>
            </p:nvSpPr>
            <p:spPr>
              <a:xfrm>
                <a:off x="1607405" y="2901541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v3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F119D09-9419-4818-A30C-D88DD0FE6907}"/>
                </a:ext>
              </a:extLst>
            </p:cNvPr>
            <p:cNvSpPr txBox="1"/>
            <p:nvPr/>
          </p:nvSpPr>
          <p:spPr>
            <a:xfrm>
              <a:off x="7385848" y="4011130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131" name="Graphic 130" descr="Image with solid fill">
              <a:extLst>
                <a:ext uri="{FF2B5EF4-FFF2-40B4-BE49-F238E27FC236}">
                  <a16:creationId xmlns:a16="http://schemas.microsoft.com/office/drawing/2014/main" id="{FC18AD2E-3CFD-4E1E-9050-BFC3D45FC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3760" y="3853260"/>
              <a:ext cx="457200" cy="457200"/>
            </a:xfrm>
            <a:prstGeom prst="rect">
              <a:avLst/>
            </a:prstGeom>
          </p:spPr>
        </p:pic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62245773-7308-465F-86E2-21748DEEC389}"/>
              </a:ext>
            </a:extLst>
          </p:cNvPr>
          <p:cNvSpPr txBox="1"/>
          <p:nvPr/>
        </p:nvSpPr>
        <p:spPr>
          <a:xfrm>
            <a:off x="3325818" y="4559362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remove myfile.txt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C61B3BA-5D31-4860-A17B-344F9571EEEC}"/>
              </a:ext>
            </a:extLst>
          </p:cNvPr>
          <p:cNvCxnSpPr>
            <a:cxnSpLocks/>
            <a:stCxn id="143" idx="0"/>
          </p:cNvCxnSpPr>
          <p:nvPr/>
        </p:nvCxnSpPr>
        <p:spPr>
          <a:xfrm flipV="1">
            <a:off x="4370335" y="3579544"/>
            <a:ext cx="10856" cy="979818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6AABE73-2107-4495-918D-7A7930B45A0A}"/>
              </a:ext>
            </a:extLst>
          </p:cNvPr>
          <p:cNvCxnSpPr>
            <a:cxnSpLocks/>
            <a:stCxn id="117" idx="1"/>
            <a:endCxn id="134" idx="3"/>
          </p:cNvCxnSpPr>
          <p:nvPr/>
        </p:nvCxnSpPr>
        <p:spPr>
          <a:xfrm flipH="1">
            <a:off x="3837271" y="3579545"/>
            <a:ext cx="966263" cy="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B5EAE871-1024-42F9-9620-C0D4FE90120F}"/>
              </a:ext>
            </a:extLst>
          </p:cNvPr>
          <p:cNvSpPr txBox="1"/>
          <p:nvPr/>
        </p:nvSpPr>
        <p:spPr>
          <a:xfrm>
            <a:off x="7307638" y="4531546"/>
            <a:ext cx="152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Add the file to version control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B2D0219-6A48-46D0-881A-4DB1D6B18E88}"/>
              </a:ext>
            </a:extLst>
          </p:cNvPr>
          <p:cNvGrpSpPr/>
          <p:nvPr/>
        </p:nvGrpSpPr>
        <p:grpSpPr>
          <a:xfrm>
            <a:off x="669078" y="4693798"/>
            <a:ext cx="1415004" cy="1188730"/>
            <a:chOff x="6891586" y="3323901"/>
            <a:chExt cx="1415004" cy="1188730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CE515ED-52EB-4C96-B9CF-09F47FCDD1CA}"/>
                </a:ext>
              </a:extLst>
            </p:cNvPr>
            <p:cNvGrpSpPr/>
            <p:nvPr/>
          </p:nvGrpSpPr>
          <p:grpSpPr>
            <a:xfrm>
              <a:off x="6891586" y="3323901"/>
              <a:ext cx="1415004" cy="1188730"/>
              <a:chOff x="592232" y="1989810"/>
              <a:chExt cx="1415004" cy="1188730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96606F5-19A8-4945-8428-77BB6036297D}"/>
                  </a:ext>
                </a:extLst>
              </p:cNvPr>
              <p:cNvGrpSpPr/>
              <p:nvPr/>
            </p:nvGrpSpPr>
            <p:grpSpPr>
              <a:xfrm>
                <a:off x="592232" y="1989810"/>
                <a:ext cx="1316386" cy="1165905"/>
                <a:chOff x="592232" y="1989810"/>
                <a:chExt cx="1316386" cy="1165905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A05156B4-0DB7-4CD4-A1A5-7A50BE10307F}"/>
                    </a:ext>
                  </a:extLst>
                </p:cNvPr>
                <p:cNvSpPr/>
                <p:nvPr/>
              </p:nvSpPr>
              <p:spPr>
                <a:xfrm>
                  <a:off x="592232" y="1989810"/>
                  <a:ext cx="1316386" cy="11659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03E6E5FF-6819-46EC-A9DB-FF592820A52B}"/>
                    </a:ext>
                  </a:extLst>
                </p:cNvPr>
                <p:cNvGrpSpPr/>
                <p:nvPr/>
              </p:nvGrpSpPr>
              <p:grpSpPr>
                <a:xfrm>
                  <a:off x="692147" y="2021360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1B54448C-302A-4F37-B5C4-23FD4EB755A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180" name="Graphic 179" descr="Open folder outline">
                    <a:extLst>
                      <a:ext uri="{FF2B5EF4-FFF2-40B4-BE49-F238E27FC236}">
                        <a16:creationId xmlns:a16="http://schemas.microsoft.com/office/drawing/2014/main" id="{E2BF6ED3-8ECC-4019-AF86-C09602077D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B5A9F2B4-CACF-42F2-A318-FB1EE5BE1675}"/>
                  </a:ext>
                </a:extLst>
              </p:cNvPr>
              <p:cNvSpPr txBox="1"/>
              <p:nvPr/>
            </p:nvSpPr>
            <p:spPr>
              <a:xfrm>
                <a:off x="1607405" y="2901541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v4</a:t>
                </a:r>
              </a:p>
            </p:txBody>
          </p: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195AC9E-5C19-4E3B-B3E8-E52ACE95050F}"/>
                </a:ext>
              </a:extLst>
            </p:cNvPr>
            <p:cNvSpPr txBox="1"/>
            <p:nvPr/>
          </p:nvSpPr>
          <p:spPr>
            <a:xfrm>
              <a:off x="7385848" y="4011130"/>
              <a:ext cx="89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mypic.jpg</a:t>
              </a:r>
            </a:p>
          </p:txBody>
        </p:sp>
        <p:pic>
          <p:nvPicPr>
            <p:cNvPr id="172" name="Graphic 171" descr="Image with solid fill">
              <a:extLst>
                <a:ext uri="{FF2B5EF4-FFF2-40B4-BE49-F238E27FC236}">
                  <a16:creationId xmlns:a16="http://schemas.microsoft.com/office/drawing/2014/main" id="{0D3D8950-0EDF-4138-8A5A-221160FC0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3760" y="3853260"/>
              <a:ext cx="457200" cy="457200"/>
            </a:xfrm>
            <a:prstGeom prst="rect">
              <a:avLst/>
            </a:prstGeom>
          </p:spPr>
        </p:pic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0B572319-B7E0-46AE-81EE-BD981336EEEA}"/>
              </a:ext>
            </a:extLst>
          </p:cNvPr>
          <p:cNvSpPr txBox="1"/>
          <p:nvPr/>
        </p:nvSpPr>
        <p:spPr>
          <a:xfrm>
            <a:off x="1741668" y="5947534"/>
            <a:ext cx="1382110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reset to v2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44221E3-D2B3-4C08-8DB2-22B6D4793548}"/>
              </a:ext>
            </a:extLst>
          </p:cNvPr>
          <p:cNvCxnSpPr>
            <a:cxnSpLocks/>
            <a:stCxn id="188" idx="0"/>
          </p:cNvCxnSpPr>
          <p:nvPr/>
        </p:nvCxnSpPr>
        <p:spPr>
          <a:xfrm flipV="1">
            <a:off x="2432723" y="5300177"/>
            <a:ext cx="0" cy="647358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0CA7AB96-55ED-40AC-ACD3-604B0E94B019}"/>
              </a:ext>
            </a:extLst>
          </p:cNvPr>
          <p:cNvCxnSpPr/>
          <p:nvPr/>
        </p:nvCxnSpPr>
        <p:spPr>
          <a:xfrm>
            <a:off x="1984712" y="5300437"/>
            <a:ext cx="1056272" cy="528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BCD8069-B7FA-489F-8EF7-DFA9003DF105}"/>
              </a:ext>
            </a:extLst>
          </p:cNvPr>
          <p:cNvGrpSpPr/>
          <p:nvPr/>
        </p:nvGrpSpPr>
        <p:grpSpPr>
          <a:xfrm>
            <a:off x="3037252" y="4693798"/>
            <a:ext cx="1416301" cy="1220820"/>
            <a:chOff x="592232" y="1298151"/>
            <a:chExt cx="1416301" cy="122082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0A0D4CF8-E3C2-4C55-87B8-1FED9AA92601}"/>
                </a:ext>
              </a:extLst>
            </p:cNvPr>
            <p:cNvGrpSpPr/>
            <p:nvPr/>
          </p:nvGrpSpPr>
          <p:grpSpPr>
            <a:xfrm>
              <a:off x="592232" y="1298151"/>
              <a:ext cx="1356188" cy="1202076"/>
              <a:chOff x="592232" y="1298151"/>
              <a:chExt cx="1356188" cy="1202076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857796A-0E71-4434-AE66-7814FC8F13FB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B0D34118-2B31-4657-9491-A230F24E118C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FFA67B81-F544-47F4-B49A-4F1EF3BF6B73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204" name="Graphic 203" descr="Document with solid fill">
                    <a:extLst>
                      <a:ext uri="{FF2B5EF4-FFF2-40B4-BE49-F238E27FC236}">
                        <a16:creationId xmlns:a16="http://schemas.microsoft.com/office/drawing/2014/main" id="{E744794D-45E1-41BE-A6F8-354BAF11C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655EF489-309A-4601-BDCA-DA5BB59E780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BAC7C65A-131E-46FD-81A3-0704C9FCD3E5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D5BEE7C2-5144-4409-9CA4-267DF6F867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203" name="Graphic 202" descr="Open folder outline">
                    <a:extLst>
                      <a:ext uri="{FF2B5EF4-FFF2-40B4-BE49-F238E27FC236}">
                        <a16:creationId xmlns:a16="http://schemas.microsoft.com/office/drawing/2014/main" id="{F492F138-408A-43A4-AF78-5896A1DF56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E8D1519-D2D5-4276-9FAC-F5DAAF1B0557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v2</a:t>
              </a: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897557F3-CF3A-4802-A47E-1A65DD7443BF}"/>
              </a:ext>
            </a:extLst>
          </p:cNvPr>
          <p:cNvSpPr txBox="1"/>
          <p:nvPr/>
        </p:nvSpPr>
        <p:spPr>
          <a:xfrm>
            <a:off x="4001045" y="5954568"/>
            <a:ext cx="1733167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Edit myfile.txt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292F848-CF07-4F67-918B-5E989E692E3A}"/>
              </a:ext>
            </a:extLst>
          </p:cNvPr>
          <p:cNvCxnSpPr>
            <a:cxnSpLocks/>
            <a:stCxn id="207" idx="0"/>
          </p:cNvCxnSpPr>
          <p:nvPr/>
        </p:nvCxnSpPr>
        <p:spPr>
          <a:xfrm flipV="1">
            <a:off x="4867629" y="5321942"/>
            <a:ext cx="0" cy="632625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51FFBA1A-BF5D-4A35-885E-241339886E5B}"/>
              </a:ext>
            </a:extLst>
          </p:cNvPr>
          <p:cNvCxnSpPr/>
          <p:nvPr/>
        </p:nvCxnSpPr>
        <p:spPr>
          <a:xfrm>
            <a:off x="4357103" y="5307471"/>
            <a:ext cx="1056272" cy="528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63ED06E-40C1-4A02-BF58-43290D72ABF6}"/>
              </a:ext>
            </a:extLst>
          </p:cNvPr>
          <p:cNvGrpSpPr/>
          <p:nvPr/>
        </p:nvGrpSpPr>
        <p:grpSpPr>
          <a:xfrm>
            <a:off x="5409643" y="4700832"/>
            <a:ext cx="1416301" cy="1220820"/>
            <a:chOff x="592232" y="1298151"/>
            <a:chExt cx="1416301" cy="1220820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73B95603-1523-42E9-89AD-92BFDB32355A}"/>
                </a:ext>
              </a:extLst>
            </p:cNvPr>
            <p:cNvGrpSpPr/>
            <p:nvPr/>
          </p:nvGrpSpPr>
          <p:grpSpPr>
            <a:xfrm>
              <a:off x="592232" y="1298151"/>
              <a:ext cx="1356188" cy="1202076"/>
              <a:chOff x="592232" y="1298151"/>
              <a:chExt cx="1356188" cy="1202076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07B2B18-B7A3-4E17-BB56-2770349AE21B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E29EEBA0-CA0C-49CE-90D4-64726ADA18AE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8E8CF1E0-C0FE-4F81-9584-5032ABE84A75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219" name="Graphic 218" descr="Document with solid fill">
                    <a:extLst>
                      <a:ext uri="{FF2B5EF4-FFF2-40B4-BE49-F238E27FC236}">
                        <a16:creationId xmlns:a16="http://schemas.microsoft.com/office/drawing/2014/main" id="{EA8DB3E7-0348-4F7F-A2A6-F6C08C5A0F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220" name="TextBox 219">
                    <a:extLst>
                      <a:ext uri="{FF2B5EF4-FFF2-40B4-BE49-F238E27FC236}">
                        <a16:creationId xmlns:a16="http://schemas.microsoft.com/office/drawing/2014/main" id="{1CD2DC0C-D6DC-457D-B8A4-D176FF4C1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C00000"/>
                        </a:solidFill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F935C3F0-1FC3-4173-AD5F-93A778B2FC9B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AD1A83E4-F5C1-4BC2-A027-9A82F56574F7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218" name="Graphic 217" descr="Open folder outline">
                    <a:extLst>
                      <a:ext uri="{FF2B5EF4-FFF2-40B4-BE49-F238E27FC236}">
                        <a16:creationId xmlns:a16="http://schemas.microsoft.com/office/drawing/2014/main" id="{B0D85FA6-9913-41B2-997C-F959ED2B63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2FF82BE-0726-44A1-A94E-DA8F979A7D0B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v2</a:t>
              </a: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6EC37D0C-0C49-420A-ADF5-D3C89E5E6852}"/>
              </a:ext>
            </a:extLst>
          </p:cNvPr>
          <p:cNvSpPr txBox="1"/>
          <p:nvPr/>
        </p:nvSpPr>
        <p:spPr>
          <a:xfrm>
            <a:off x="6796008" y="595616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commit</a:t>
            </a: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6FD5FD41-DFE3-4844-AB40-1C35B78AE8C3}"/>
              </a:ext>
            </a:extLst>
          </p:cNvPr>
          <p:cNvCxnSpPr>
            <a:cxnSpLocks/>
            <a:stCxn id="223" idx="0"/>
          </p:cNvCxnSpPr>
          <p:nvPr/>
        </p:nvCxnSpPr>
        <p:spPr>
          <a:xfrm flipV="1">
            <a:off x="7273864" y="5321942"/>
            <a:ext cx="0" cy="634224"/>
          </a:xfrm>
          <a:prstGeom prst="line">
            <a:avLst/>
          </a:prstGeom>
          <a:ln w="28575">
            <a:solidFill>
              <a:srgbClr val="219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E53E9E2D-2C0B-4308-B443-8DB0BD6EFA7D}"/>
              </a:ext>
            </a:extLst>
          </p:cNvPr>
          <p:cNvCxnSpPr/>
          <p:nvPr/>
        </p:nvCxnSpPr>
        <p:spPr>
          <a:xfrm>
            <a:off x="6730832" y="5309069"/>
            <a:ext cx="1056272" cy="528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994DBCE-D269-4871-93F3-D0C5CE345E69}"/>
              </a:ext>
            </a:extLst>
          </p:cNvPr>
          <p:cNvGrpSpPr/>
          <p:nvPr/>
        </p:nvGrpSpPr>
        <p:grpSpPr>
          <a:xfrm>
            <a:off x="7783372" y="4702430"/>
            <a:ext cx="1416301" cy="1220820"/>
            <a:chOff x="592232" y="1298151"/>
            <a:chExt cx="1416301" cy="1220820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9CBFD04E-ED05-4626-911E-8EEB25D8CDC2}"/>
                </a:ext>
              </a:extLst>
            </p:cNvPr>
            <p:cNvGrpSpPr/>
            <p:nvPr/>
          </p:nvGrpSpPr>
          <p:grpSpPr>
            <a:xfrm>
              <a:off x="592232" y="1298151"/>
              <a:ext cx="1356188" cy="1202076"/>
              <a:chOff x="592232" y="1298151"/>
              <a:chExt cx="1356188" cy="1202076"/>
            </a:xfrm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D263A7E1-3569-43B4-AB84-F9F0AB2461CE}"/>
                  </a:ext>
                </a:extLst>
              </p:cNvPr>
              <p:cNvSpPr/>
              <p:nvPr/>
            </p:nvSpPr>
            <p:spPr>
              <a:xfrm>
                <a:off x="592232" y="1298151"/>
                <a:ext cx="1316386" cy="1202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B7587CDF-2B01-4AB1-B903-32D33BEEC193}"/>
                  </a:ext>
                </a:extLst>
              </p:cNvPr>
              <p:cNvGrpSpPr/>
              <p:nvPr/>
            </p:nvGrpSpPr>
            <p:grpSpPr>
              <a:xfrm>
                <a:off x="596611" y="1303431"/>
                <a:ext cx="1351809" cy="1139648"/>
                <a:chOff x="12369421" y="540290"/>
                <a:chExt cx="1351809" cy="1139648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53E36C17-FF32-4840-8F0E-E630FC4A3428}"/>
                    </a:ext>
                  </a:extLst>
                </p:cNvPr>
                <p:cNvGrpSpPr/>
                <p:nvPr/>
              </p:nvGrpSpPr>
              <p:grpSpPr>
                <a:xfrm>
                  <a:off x="12369421" y="540290"/>
                  <a:ext cx="1351809" cy="540000"/>
                  <a:chOff x="12369421" y="540290"/>
                  <a:chExt cx="1351809" cy="540000"/>
                </a:xfrm>
              </p:grpSpPr>
              <p:pic>
                <p:nvPicPr>
                  <p:cNvPr id="235" name="Graphic 234" descr="Document with solid fill">
                    <a:extLst>
                      <a:ext uri="{FF2B5EF4-FFF2-40B4-BE49-F238E27FC236}">
                        <a16:creationId xmlns:a16="http://schemas.microsoft.com/office/drawing/2014/main" id="{D6B0A769-0C2B-4AAC-B46C-B969249943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9421" y="540290"/>
                    <a:ext cx="540000" cy="540000"/>
                  </a:xfrm>
                  <a:prstGeom prst="rect">
                    <a:avLst/>
                  </a:prstGeom>
                </p:spPr>
              </p:pic>
              <p:sp>
                <p:nvSpPr>
                  <p:cNvPr id="236" name="TextBox 235">
                    <a:extLst>
                      <a:ext uri="{FF2B5EF4-FFF2-40B4-BE49-F238E27FC236}">
                        <a16:creationId xmlns:a16="http://schemas.microsoft.com/office/drawing/2014/main" id="{20858B44-0169-4927-91F1-AE05E3EDAE90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803291"/>
                    <a:ext cx="89816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myfile.txt</a:t>
                    </a:r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B036F74B-6E19-4719-A793-5755D4FA291B}"/>
                    </a:ext>
                  </a:extLst>
                </p:cNvPr>
                <p:cNvGrpSpPr/>
                <p:nvPr/>
              </p:nvGrpSpPr>
              <p:grpSpPr>
                <a:xfrm>
                  <a:off x="12464957" y="1258219"/>
                  <a:ext cx="963663" cy="421719"/>
                  <a:chOff x="12464957" y="1258219"/>
                  <a:chExt cx="963663" cy="421719"/>
                </a:xfrm>
              </p:grpSpPr>
              <p:sp>
                <p:nvSpPr>
                  <p:cNvPr id="233" name="TextBox 232">
                    <a:extLst>
                      <a:ext uri="{FF2B5EF4-FFF2-40B4-BE49-F238E27FC236}">
                        <a16:creationId xmlns:a16="http://schemas.microsoft.com/office/drawing/2014/main" id="{6AB4205D-2B4A-4555-AAE1-3D9D3A25BDF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3064" y="1402939"/>
                    <a:ext cx="6055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latin typeface="Lexie Readable" pitchFamily="2" charset="0"/>
                        <a:ea typeface="Lexie Readable" pitchFamily="2" charset="0"/>
                      </a:rPr>
                      <a:t>.git</a:t>
                    </a:r>
                  </a:p>
                </p:txBody>
              </p:sp>
              <p:pic>
                <p:nvPicPr>
                  <p:cNvPr id="234" name="Graphic 233" descr="Open folder outline">
                    <a:extLst>
                      <a:ext uri="{FF2B5EF4-FFF2-40B4-BE49-F238E27FC236}">
                        <a16:creationId xmlns:a16="http://schemas.microsoft.com/office/drawing/2014/main" id="{B54D794F-74CE-4473-91F1-5BBFE60B79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64957" y="1258219"/>
                    <a:ext cx="421719" cy="42171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01288F4C-8847-42D0-80A2-C8B5EAF491EF}"/>
                </a:ext>
              </a:extLst>
            </p:cNvPr>
            <p:cNvSpPr txBox="1"/>
            <p:nvPr/>
          </p:nvSpPr>
          <p:spPr>
            <a:xfrm>
              <a:off x="1608702" y="2241972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v5</a:t>
              </a:r>
            </a:p>
          </p:txBody>
        </p:sp>
      </p:grp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CC142CBD-A122-4420-AD4C-0E531E91CB80}"/>
              </a:ext>
            </a:extLst>
          </p:cNvPr>
          <p:cNvCxnSpPr>
            <a:stCxn id="71" idx="3"/>
            <a:endCxn id="85" idx="0"/>
          </p:cNvCxnSpPr>
          <p:nvPr/>
        </p:nvCxnSpPr>
        <p:spPr>
          <a:xfrm>
            <a:off x="6675320" y="1899189"/>
            <a:ext cx="1052204" cy="751573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44F4DDFA-FF87-4115-A438-48699E91BD49}"/>
              </a:ext>
            </a:extLst>
          </p:cNvPr>
          <p:cNvCxnSpPr>
            <a:stCxn id="134" idx="1"/>
            <a:endCxn id="175" idx="0"/>
          </p:cNvCxnSpPr>
          <p:nvPr/>
        </p:nvCxnSpPr>
        <p:spPr>
          <a:xfrm flipH="1">
            <a:off x="1327271" y="3579545"/>
            <a:ext cx="1193614" cy="1114253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ED3CA3-1BBA-449C-B29B-5CF292386808}"/>
              </a:ext>
            </a:extLst>
          </p:cNvPr>
          <p:cNvSpPr txBox="1"/>
          <p:nvPr/>
        </p:nvSpPr>
        <p:spPr>
          <a:xfrm>
            <a:off x="551135" y="2886100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Initialise repository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89A2E6-51BF-4040-A4A7-74E3F997DF96}"/>
              </a:ext>
            </a:extLst>
          </p:cNvPr>
          <p:cNvSpPr txBox="1"/>
          <p:nvPr/>
        </p:nvSpPr>
        <p:spPr>
          <a:xfrm>
            <a:off x="3847006" y="2651457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Add, then </a:t>
            </a:r>
          </a:p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commit changes</a:t>
            </a:r>
          </a:p>
        </p:txBody>
      </p:sp>
    </p:spTree>
    <p:extLst>
      <p:ext uri="{BB962C8B-B14F-4D97-AF65-F5344CB8AC3E}">
        <p14:creationId xmlns:p14="http://schemas.microsoft.com/office/powerpoint/2010/main" val="2937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1" grpId="0"/>
      <p:bldP spid="11" grpId="1"/>
      <p:bldP spid="12" grpId="0"/>
      <p:bldP spid="12" grpId="1"/>
      <p:bldP spid="58" grpId="0"/>
      <p:bldP spid="58" grpId="1"/>
      <p:bldP spid="101" grpId="0"/>
      <p:bldP spid="101" grpId="1"/>
      <p:bldP spid="108" grpId="0"/>
      <p:bldP spid="108" grpId="1"/>
      <p:bldP spid="143" grpId="0"/>
      <p:bldP spid="143" grpId="1"/>
      <p:bldP spid="165" grpId="0"/>
      <p:bldP spid="165" grpId="1"/>
      <p:bldP spid="188" grpId="0"/>
      <p:bldP spid="207" grpId="0"/>
      <p:bldP spid="223" grpId="0"/>
      <p:bldP spid="13" grpId="0"/>
      <p:bldP spid="13" grpId="1"/>
      <p:bldP spid="65" grpId="0"/>
      <p:bldP spid="6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66491-2E13-4102-9177-C3CF6395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git works with GitHub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268116-A5BD-426F-930B-C3FBDFDA857E}"/>
              </a:ext>
            </a:extLst>
          </p:cNvPr>
          <p:cNvGrpSpPr/>
          <p:nvPr/>
        </p:nvGrpSpPr>
        <p:grpSpPr>
          <a:xfrm>
            <a:off x="1359695" y="1042790"/>
            <a:ext cx="1644767" cy="2007065"/>
            <a:chOff x="5358933" y="1298150"/>
            <a:chExt cx="1644767" cy="20070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52C4D3-E5BA-47F9-B71F-6B0F567D860A}"/>
                </a:ext>
              </a:extLst>
            </p:cNvPr>
            <p:cNvSpPr/>
            <p:nvPr/>
          </p:nvSpPr>
          <p:spPr>
            <a:xfrm>
              <a:off x="5358933" y="1298150"/>
              <a:ext cx="1494043" cy="1973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3F5E81-62FE-4323-986B-14A3D50561C9}"/>
                </a:ext>
              </a:extLst>
            </p:cNvPr>
            <p:cNvGrpSpPr/>
            <p:nvPr/>
          </p:nvGrpSpPr>
          <p:grpSpPr>
            <a:xfrm>
              <a:off x="5363313" y="1303431"/>
              <a:ext cx="1640387" cy="540000"/>
              <a:chOff x="12369421" y="540290"/>
              <a:chExt cx="1640387" cy="540000"/>
            </a:xfrm>
          </p:grpSpPr>
          <p:pic>
            <p:nvPicPr>
              <p:cNvPr id="20" name="Graphic 19" descr="Document with solid fill">
                <a:extLst>
                  <a:ext uri="{FF2B5EF4-FFF2-40B4-BE49-F238E27FC236}">
                    <a16:creationId xmlns:a16="http://schemas.microsoft.com/office/drawing/2014/main" id="{428A6122-219C-44B2-8F7B-B273B0D7D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F3C860-EA42-49E4-8FF0-C29E4E086AF7}"/>
                  </a:ext>
                </a:extLst>
              </p:cNvPr>
              <p:cNvSpPr txBox="1"/>
              <p:nvPr/>
            </p:nvSpPr>
            <p:spPr>
              <a:xfrm>
                <a:off x="12823063" y="803291"/>
                <a:ext cx="11867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README.md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C419153-4124-47BC-B517-7C2039C2B394}"/>
                </a:ext>
              </a:extLst>
            </p:cNvPr>
            <p:cNvGrpSpPr/>
            <p:nvPr/>
          </p:nvGrpSpPr>
          <p:grpSpPr>
            <a:xfrm>
              <a:off x="5432942" y="2849942"/>
              <a:ext cx="963663" cy="421719"/>
              <a:chOff x="12464957" y="1258219"/>
              <a:chExt cx="963663" cy="42171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6F03D-BF0D-4E92-B33B-D8C8226A54C9}"/>
                  </a:ext>
                </a:extLst>
              </p:cNvPr>
              <p:cNvSpPr txBox="1"/>
              <p:nvPr/>
            </p:nvSpPr>
            <p:spPr>
              <a:xfrm>
                <a:off x="12823064" y="1402939"/>
                <a:ext cx="6055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.git</a:t>
                </a:r>
              </a:p>
            </p:txBody>
          </p:sp>
          <p:pic>
            <p:nvPicPr>
              <p:cNvPr id="19" name="Graphic 18" descr="Open folder outline">
                <a:extLst>
                  <a:ext uri="{FF2B5EF4-FFF2-40B4-BE49-F238E27FC236}">
                    <a16:creationId xmlns:a16="http://schemas.microsoft.com/office/drawing/2014/main" id="{1BEC1FE5-4165-40A5-99E3-440BF7F0E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464957" y="1258219"/>
                <a:ext cx="421719" cy="421719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210FA4-B70E-460A-9AAA-D20E11ADFB71}"/>
                </a:ext>
              </a:extLst>
            </p:cNvPr>
            <p:cNvSpPr txBox="1"/>
            <p:nvPr/>
          </p:nvSpPr>
          <p:spPr>
            <a:xfrm>
              <a:off x="6554796" y="3028216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B19D0D-644E-41BF-9D16-06092D77EC03}"/>
                </a:ext>
              </a:extLst>
            </p:cNvPr>
            <p:cNvGrpSpPr/>
            <p:nvPr/>
          </p:nvGrpSpPr>
          <p:grpSpPr>
            <a:xfrm>
              <a:off x="5363313" y="1823574"/>
              <a:ext cx="1640387" cy="540000"/>
              <a:chOff x="12369421" y="540290"/>
              <a:chExt cx="1640387" cy="540000"/>
            </a:xfrm>
          </p:grpSpPr>
          <p:pic>
            <p:nvPicPr>
              <p:cNvPr id="23" name="Graphic 22" descr="Document with solid fill">
                <a:extLst>
                  <a:ext uri="{FF2B5EF4-FFF2-40B4-BE49-F238E27FC236}">
                    <a16:creationId xmlns:a16="http://schemas.microsoft.com/office/drawing/2014/main" id="{894A3D8C-2B6A-4FBF-9703-3A52952D2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EA9E5F-739D-4E6D-9BF2-12FE6CAD0D65}"/>
                  </a:ext>
                </a:extLst>
              </p:cNvPr>
              <p:cNvSpPr txBox="1"/>
              <p:nvPr/>
            </p:nvSpPr>
            <p:spPr>
              <a:xfrm>
                <a:off x="12823063" y="803291"/>
                <a:ext cx="11867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.</a:t>
                </a:r>
                <a:r>
                  <a:rPr lang="en-GB" sz="1200" dirty="0" err="1">
                    <a:latin typeface="Lexie Readable" pitchFamily="2" charset="0"/>
                    <a:ea typeface="Lexie Readable" pitchFamily="2" charset="0"/>
                  </a:rPr>
                  <a:t>gitignore</a:t>
                </a:r>
                <a:endParaRPr lang="en-GB" sz="1200" dirty="0">
                  <a:latin typeface="Lexie Readable" pitchFamily="2" charset="0"/>
                  <a:ea typeface="Lexie Readable" pitchFamily="2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DCAD99A-3A36-4DBC-9B25-D3CFE100E769}"/>
                </a:ext>
              </a:extLst>
            </p:cNvPr>
            <p:cNvGrpSpPr/>
            <p:nvPr/>
          </p:nvGrpSpPr>
          <p:grpSpPr>
            <a:xfrm>
              <a:off x="5363313" y="2336718"/>
              <a:ext cx="1640387" cy="540000"/>
              <a:chOff x="12369421" y="540290"/>
              <a:chExt cx="1640387" cy="540000"/>
            </a:xfrm>
          </p:grpSpPr>
          <p:pic>
            <p:nvPicPr>
              <p:cNvPr id="26" name="Graphic 25" descr="Document with solid fill">
                <a:extLst>
                  <a:ext uri="{FF2B5EF4-FFF2-40B4-BE49-F238E27FC236}">
                    <a16:creationId xmlns:a16="http://schemas.microsoft.com/office/drawing/2014/main" id="{EA2C6151-EE39-4C64-8FAD-C2A6A5EF0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CC074F-7EF6-4623-803B-D7D8852EFF7E}"/>
                  </a:ext>
                </a:extLst>
              </p:cNvPr>
              <p:cNvSpPr txBox="1"/>
              <p:nvPr/>
            </p:nvSpPr>
            <p:spPr>
              <a:xfrm>
                <a:off x="12823063" y="803291"/>
                <a:ext cx="11867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LICENSE</a:t>
                </a:r>
              </a:p>
            </p:txBody>
          </p:sp>
        </p:grpSp>
      </p:grpSp>
      <p:pic>
        <p:nvPicPr>
          <p:cNvPr id="30" name="Graphic 29" descr="Upload with solid fill">
            <a:extLst>
              <a:ext uri="{FF2B5EF4-FFF2-40B4-BE49-F238E27FC236}">
                <a16:creationId xmlns:a16="http://schemas.microsoft.com/office/drawing/2014/main" id="{77549B92-B926-4900-B262-85189577ED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293" y="2940930"/>
            <a:ext cx="914400" cy="914400"/>
          </a:xfrm>
          <a:prstGeom prst="rect">
            <a:avLst/>
          </a:prstGeom>
        </p:spPr>
      </p:pic>
      <p:pic>
        <p:nvPicPr>
          <p:cNvPr id="34" name="Graphic 33" descr="Database with solid fill">
            <a:extLst>
              <a:ext uri="{FF2B5EF4-FFF2-40B4-BE49-F238E27FC236}">
                <a16:creationId xmlns:a16="http://schemas.microsoft.com/office/drawing/2014/main" id="{2A1AD5ED-1658-441F-9186-739C8C158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4799" y="3788221"/>
            <a:ext cx="914400" cy="91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A8050B-53D4-45A7-9EC8-8D4704A39377}"/>
              </a:ext>
            </a:extLst>
          </p:cNvPr>
          <p:cNvCxnSpPr/>
          <p:nvPr/>
        </p:nvCxnSpPr>
        <p:spPr>
          <a:xfrm>
            <a:off x="304799" y="3788221"/>
            <a:ext cx="1152457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15">
            <a:extLst>
              <a:ext uri="{FF2B5EF4-FFF2-40B4-BE49-F238E27FC236}">
                <a16:creationId xmlns:a16="http://schemas.microsoft.com/office/drawing/2014/main" id="{8FDA6F9F-6FB9-48E5-8785-92448FE00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24014"/>
              </p:ext>
            </p:extLst>
          </p:nvPr>
        </p:nvGraphicFramePr>
        <p:xfrm>
          <a:off x="8804953" y="366739"/>
          <a:ext cx="302441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86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1831933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 err="1"/>
                        <a:t>init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Initialize local version control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0571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store a set of repository changes.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untracked files to version control.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7890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file &amp; remove it from version control.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untracked files.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repository to a particular version.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make a local copy of a GitHub repository.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3500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upload a changes from a local repository version to GitHub.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968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Download changed from a GitHub repository to your local copy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002080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E52142-6042-48F6-B501-C0443FEF31AC}"/>
              </a:ext>
            </a:extLst>
          </p:cNvPr>
          <p:cNvCxnSpPr>
            <a:cxnSpLocks/>
            <a:stCxn id="14" idx="2"/>
            <a:endCxn id="41" idx="0"/>
          </p:cNvCxnSpPr>
          <p:nvPr/>
        </p:nvCxnSpPr>
        <p:spPr>
          <a:xfrm>
            <a:off x="2106717" y="3016301"/>
            <a:ext cx="0" cy="910239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3B5798-E7DC-4ABB-903A-B962B8B5F9CE}"/>
              </a:ext>
            </a:extLst>
          </p:cNvPr>
          <p:cNvGrpSpPr/>
          <p:nvPr/>
        </p:nvGrpSpPr>
        <p:grpSpPr>
          <a:xfrm>
            <a:off x="1359695" y="3926540"/>
            <a:ext cx="1644767" cy="2007065"/>
            <a:chOff x="5358933" y="1298150"/>
            <a:chExt cx="1644767" cy="20070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DECED71-6133-4549-8793-BD51DD5D1B74}"/>
                </a:ext>
              </a:extLst>
            </p:cNvPr>
            <p:cNvSpPr/>
            <p:nvPr/>
          </p:nvSpPr>
          <p:spPr>
            <a:xfrm>
              <a:off x="5358933" y="1298150"/>
              <a:ext cx="1494043" cy="1973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88C1BE2-1E44-4830-B2D6-BFC01D6989E2}"/>
                </a:ext>
              </a:extLst>
            </p:cNvPr>
            <p:cNvGrpSpPr/>
            <p:nvPr/>
          </p:nvGrpSpPr>
          <p:grpSpPr>
            <a:xfrm>
              <a:off x="5363313" y="1303431"/>
              <a:ext cx="1640387" cy="540000"/>
              <a:chOff x="12369421" y="540290"/>
              <a:chExt cx="1640387" cy="540000"/>
            </a:xfrm>
          </p:grpSpPr>
          <p:pic>
            <p:nvPicPr>
              <p:cNvPr id="53" name="Graphic 52" descr="Document with solid fill">
                <a:extLst>
                  <a:ext uri="{FF2B5EF4-FFF2-40B4-BE49-F238E27FC236}">
                    <a16:creationId xmlns:a16="http://schemas.microsoft.com/office/drawing/2014/main" id="{3E5AF5D3-A245-47C2-9430-112C7F487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5C39CB-7AF3-4A88-AA9A-A4B305F78279}"/>
                  </a:ext>
                </a:extLst>
              </p:cNvPr>
              <p:cNvSpPr txBox="1"/>
              <p:nvPr/>
            </p:nvSpPr>
            <p:spPr>
              <a:xfrm>
                <a:off x="12823063" y="803291"/>
                <a:ext cx="11867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README.md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2E4B23C-A3FA-49A9-A1CB-C2D5A8F8E45D}"/>
                </a:ext>
              </a:extLst>
            </p:cNvPr>
            <p:cNvGrpSpPr/>
            <p:nvPr/>
          </p:nvGrpSpPr>
          <p:grpSpPr>
            <a:xfrm>
              <a:off x="5432942" y="2849942"/>
              <a:ext cx="963663" cy="421719"/>
              <a:chOff x="12464957" y="1258219"/>
              <a:chExt cx="963663" cy="42171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EE0FB2C-5CA0-42AD-ADBA-6C4B0A939A60}"/>
                  </a:ext>
                </a:extLst>
              </p:cNvPr>
              <p:cNvSpPr txBox="1"/>
              <p:nvPr/>
            </p:nvSpPr>
            <p:spPr>
              <a:xfrm>
                <a:off x="12823064" y="1402939"/>
                <a:ext cx="6055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.git</a:t>
                </a:r>
              </a:p>
            </p:txBody>
          </p:sp>
          <p:pic>
            <p:nvPicPr>
              <p:cNvPr id="52" name="Graphic 51" descr="Open folder outline">
                <a:extLst>
                  <a:ext uri="{FF2B5EF4-FFF2-40B4-BE49-F238E27FC236}">
                    <a16:creationId xmlns:a16="http://schemas.microsoft.com/office/drawing/2014/main" id="{F08098BF-6424-4F78-A655-3BF825006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464957" y="1258219"/>
                <a:ext cx="421719" cy="421719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58E0D99-6D50-4E82-9379-D05FB10DA603}"/>
                </a:ext>
              </a:extLst>
            </p:cNvPr>
            <p:cNvSpPr txBox="1"/>
            <p:nvPr/>
          </p:nvSpPr>
          <p:spPr>
            <a:xfrm>
              <a:off x="6554796" y="3028216"/>
              <a:ext cx="399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Lexie Readable" pitchFamily="2" charset="0"/>
                  <a:ea typeface="Lexie Readable" pitchFamily="2" charset="0"/>
                </a:rPr>
                <a:t>v1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C0FD3E-8C59-411B-B28A-02C1C8F780E6}"/>
                </a:ext>
              </a:extLst>
            </p:cNvPr>
            <p:cNvGrpSpPr/>
            <p:nvPr/>
          </p:nvGrpSpPr>
          <p:grpSpPr>
            <a:xfrm>
              <a:off x="5363313" y="1823574"/>
              <a:ext cx="1640387" cy="540000"/>
              <a:chOff x="12369421" y="540290"/>
              <a:chExt cx="1640387" cy="540000"/>
            </a:xfrm>
          </p:grpSpPr>
          <p:pic>
            <p:nvPicPr>
              <p:cNvPr id="49" name="Graphic 48" descr="Document with solid fill">
                <a:extLst>
                  <a:ext uri="{FF2B5EF4-FFF2-40B4-BE49-F238E27FC236}">
                    <a16:creationId xmlns:a16="http://schemas.microsoft.com/office/drawing/2014/main" id="{F490DDF4-7A59-4ECB-B6E4-E26574C96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59C7B7-0F50-42EF-BFC4-6525B3BC6410}"/>
                  </a:ext>
                </a:extLst>
              </p:cNvPr>
              <p:cNvSpPr txBox="1"/>
              <p:nvPr/>
            </p:nvSpPr>
            <p:spPr>
              <a:xfrm>
                <a:off x="12823063" y="803291"/>
                <a:ext cx="11867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.</a:t>
                </a:r>
                <a:r>
                  <a:rPr lang="en-GB" sz="1200" dirty="0" err="1">
                    <a:latin typeface="Lexie Readable" pitchFamily="2" charset="0"/>
                    <a:ea typeface="Lexie Readable" pitchFamily="2" charset="0"/>
                  </a:rPr>
                  <a:t>gitignore</a:t>
                </a:r>
                <a:endParaRPr lang="en-GB" sz="1200" dirty="0">
                  <a:latin typeface="Lexie Readable" pitchFamily="2" charset="0"/>
                  <a:ea typeface="Lexie Readable" pitchFamily="2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76C7B59-2BE2-495B-9775-9C09ADC815D0}"/>
                </a:ext>
              </a:extLst>
            </p:cNvPr>
            <p:cNvGrpSpPr/>
            <p:nvPr/>
          </p:nvGrpSpPr>
          <p:grpSpPr>
            <a:xfrm>
              <a:off x="5363313" y="2336718"/>
              <a:ext cx="1640387" cy="540000"/>
              <a:chOff x="12369421" y="540290"/>
              <a:chExt cx="1640387" cy="540000"/>
            </a:xfrm>
          </p:grpSpPr>
          <p:pic>
            <p:nvPicPr>
              <p:cNvPr id="47" name="Graphic 46" descr="Document with solid fill">
                <a:extLst>
                  <a:ext uri="{FF2B5EF4-FFF2-40B4-BE49-F238E27FC236}">
                    <a16:creationId xmlns:a16="http://schemas.microsoft.com/office/drawing/2014/main" id="{FC0AE6B2-6BC7-4D30-B041-60ECF717B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69421" y="54029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EB436B-2297-49B9-96BA-7673F987A7CD}"/>
                  </a:ext>
                </a:extLst>
              </p:cNvPr>
              <p:cNvSpPr txBox="1"/>
              <p:nvPr/>
            </p:nvSpPr>
            <p:spPr>
              <a:xfrm>
                <a:off x="12823063" y="803291"/>
                <a:ext cx="11867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Lexie Readable" pitchFamily="2" charset="0"/>
                    <a:ea typeface="Lexie Readable" pitchFamily="2" charset="0"/>
                  </a:rPr>
                  <a:t>LICENSE</a:t>
                </a:r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6FC17D0-6C00-43F3-8F6B-E12B15D56BB1}"/>
              </a:ext>
            </a:extLst>
          </p:cNvPr>
          <p:cNvSpPr txBox="1"/>
          <p:nvPr/>
        </p:nvSpPr>
        <p:spPr>
          <a:xfrm>
            <a:off x="1383008" y="3479342"/>
            <a:ext cx="80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clone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E1F8D9-1DDE-442F-8139-5D7DD98C7173}"/>
              </a:ext>
            </a:extLst>
          </p:cNvPr>
          <p:cNvSpPr txBox="1"/>
          <p:nvPr/>
        </p:nvSpPr>
        <p:spPr>
          <a:xfrm rot="5400000">
            <a:off x="1903731" y="5097884"/>
            <a:ext cx="249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create, add &amp; commit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41D9006-2EC4-4529-8435-17EF2BE58A29}"/>
              </a:ext>
            </a:extLst>
          </p:cNvPr>
          <p:cNvCxnSpPr>
            <a:cxnSpLocks/>
          </p:cNvCxnSpPr>
          <p:nvPr/>
        </p:nvCxnSpPr>
        <p:spPr>
          <a:xfrm>
            <a:off x="2853528" y="4039089"/>
            <a:ext cx="592125" cy="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B4383C6-6A78-475D-AEC6-51387A487B54}"/>
              </a:ext>
            </a:extLst>
          </p:cNvPr>
          <p:cNvGrpSpPr/>
          <p:nvPr/>
        </p:nvGrpSpPr>
        <p:grpSpPr>
          <a:xfrm>
            <a:off x="3446358" y="3926540"/>
            <a:ext cx="1654110" cy="2461620"/>
            <a:chOff x="3617174" y="3926540"/>
            <a:chExt cx="1654110" cy="24616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25ECA3B-2A03-453F-8C67-77674E35702C}"/>
                </a:ext>
              </a:extLst>
            </p:cNvPr>
            <p:cNvGrpSpPr/>
            <p:nvPr/>
          </p:nvGrpSpPr>
          <p:grpSpPr>
            <a:xfrm>
              <a:off x="3626517" y="3926540"/>
              <a:ext cx="1644767" cy="2461620"/>
              <a:chOff x="5358933" y="1298150"/>
              <a:chExt cx="1644767" cy="246162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2A9F67-E30B-4DC7-9B68-151A90FEE96F}"/>
                  </a:ext>
                </a:extLst>
              </p:cNvPr>
              <p:cNvSpPr/>
              <p:nvPr/>
            </p:nvSpPr>
            <p:spPr>
              <a:xfrm>
                <a:off x="5358933" y="1298150"/>
                <a:ext cx="1494043" cy="2444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384EBA8-CD28-44AF-81A2-D0A008EF2CB7}"/>
                  </a:ext>
                </a:extLst>
              </p:cNvPr>
              <p:cNvGrpSpPr/>
              <p:nvPr/>
            </p:nvGrpSpPr>
            <p:grpSpPr>
              <a:xfrm>
                <a:off x="5363313" y="1303431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71" name="Graphic 70" descr="Document with solid fill">
                  <a:extLst>
                    <a:ext uri="{FF2B5EF4-FFF2-40B4-BE49-F238E27FC236}">
                      <a16:creationId xmlns:a16="http://schemas.microsoft.com/office/drawing/2014/main" id="{66DBDA43-370F-4858-A440-DE56DDB2C3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71EFBAD-0EDC-44ED-A176-3E4C99E83413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README.md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2791F49-D347-4499-8450-54B0E9226AD4}"/>
                  </a:ext>
                </a:extLst>
              </p:cNvPr>
              <p:cNvGrpSpPr/>
              <p:nvPr/>
            </p:nvGrpSpPr>
            <p:grpSpPr>
              <a:xfrm>
                <a:off x="5432942" y="2849942"/>
                <a:ext cx="963663" cy="421719"/>
                <a:chOff x="12464957" y="1258219"/>
                <a:chExt cx="963663" cy="421719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E06810-38E8-455A-BD47-0528F302081A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70" name="Graphic 69" descr="Open folder outline">
                  <a:extLst>
                    <a:ext uri="{FF2B5EF4-FFF2-40B4-BE49-F238E27FC236}">
                      <a16:creationId xmlns:a16="http://schemas.microsoft.com/office/drawing/2014/main" id="{1F783FA7-430F-46C7-8E3F-FC5458B58D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FFDA2B-983A-455A-BE64-2ABF2EAD3A26}"/>
                  </a:ext>
                </a:extLst>
              </p:cNvPr>
              <p:cNvSpPr txBox="1"/>
              <p:nvPr/>
            </p:nvSpPr>
            <p:spPr>
              <a:xfrm>
                <a:off x="6554796" y="3482771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v2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8E05D11-228F-4338-82ED-557DCF2FC242}"/>
                  </a:ext>
                </a:extLst>
              </p:cNvPr>
              <p:cNvGrpSpPr/>
              <p:nvPr/>
            </p:nvGrpSpPr>
            <p:grpSpPr>
              <a:xfrm>
                <a:off x="5363313" y="1823574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67" name="Graphic 66" descr="Document with solid fill">
                  <a:extLst>
                    <a:ext uri="{FF2B5EF4-FFF2-40B4-BE49-F238E27FC236}">
                      <a16:creationId xmlns:a16="http://schemas.microsoft.com/office/drawing/2014/main" id="{3D0FA428-DA61-47BE-91BA-A03297B6CA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8C21688-E8EA-4F86-8F72-29CE1746567D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</a:t>
                  </a:r>
                  <a:r>
                    <a:rPr lang="en-GB" sz="1200" dirty="0" err="1">
                      <a:latin typeface="Lexie Readable" pitchFamily="2" charset="0"/>
                      <a:ea typeface="Lexie Readable" pitchFamily="2" charset="0"/>
                    </a:rPr>
                    <a:t>gitignore</a:t>
                  </a:r>
                  <a:endParaRPr lang="en-GB" sz="1200" dirty="0">
                    <a:latin typeface="Lexie Readable" pitchFamily="2" charset="0"/>
                    <a:ea typeface="Lexie Readable" pitchFamily="2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06156E7-DF6E-4CFC-8525-EBEDB2B00D61}"/>
                  </a:ext>
                </a:extLst>
              </p:cNvPr>
              <p:cNvGrpSpPr/>
              <p:nvPr/>
            </p:nvGrpSpPr>
            <p:grpSpPr>
              <a:xfrm>
                <a:off x="5363313" y="2336718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65" name="Graphic 64" descr="Document with solid fill">
                  <a:extLst>
                    <a:ext uri="{FF2B5EF4-FFF2-40B4-BE49-F238E27FC236}">
                      <a16:creationId xmlns:a16="http://schemas.microsoft.com/office/drawing/2014/main" id="{0CF354D4-969F-4208-996D-6C130E22BD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5C1E5E5-3D4B-4F97-9A96-9A71B0C4C217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LICENSE</a:t>
                  </a:r>
                </a:p>
              </p:txBody>
            </p:sp>
          </p:grpSp>
        </p:grpSp>
        <p:pic>
          <p:nvPicPr>
            <p:cNvPr id="79" name="Graphic 78" descr="Document with solid fill">
              <a:extLst>
                <a:ext uri="{FF2B5EF4-FFF2-40B4-BE49-F238E27FC236}">
                  <a16:creationId xmlns:a16="http://schemas.microsoft.com/office/drawing/2014/main" id="{A447A457-F052-45DC-9C25-7B2303F11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7174" y="5841777"/>
              <a:ext cx="540000" cy="5400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1969FE-4514-43D6-8D0D-2721E9714D57}"/>
                </a:ext>
              </a:extLst>
            </p:cNvPr>
            <p:cNvSpPr txBox="1"/>
            <p:nvPr/>
          </p:nvSpPr>
          <p:spPr>
            <a:xfrm>
              <a:off x="4070816" y="6104778"/>
              <a:ext cx="1186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myfile.txt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955AE17-B9A6-4CD5-9D3A-ED767B30AA1C}"/>
              </a:ext>
            </a:extLst>
          </p:cNvPr>
          <p:cNvGrpSpPr/>
          <p:nvPr/>
        </p:nvGrpSpPr>
        <p:grpSpPr>
          <a:xfrm>
            <a:off x="3446358" y="1042790"/>
            <a:ext cx="1654110" cy="2472791"/>
            <a:chOff x="3617174" y="3926540"/>
            <a:chExt cx="1654110" cy="247279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4822BCE-5524-4DC8-940C-55BC6670C115}"/>
                </a:ext>
              </a:extLst>
            </p:cNvPr>
            <p:cNvGrpSpPr/>
            <p:nvPr/>
          </p:nvGrpSpPr>
          <p:grpSpPr>
            <a:xfrm>
              <a:off x="3626517" y="3926540"/>
              <a:ext cx="1644767" cy="2472791"/>
              <a:chOff x="5358933" y="1298150"/>
              <a:chExt cx="1644767" cy="2472791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2299DD2-9D24-429D-9647-832F5C1B88BC}"/>
                  </a:ext>
                </a:extLst>
              </p:cNvPr>
              <p:cNvSpPr/>
              <p:nvPr/>
            </p:nvSpPr>
            <p:spPr>
              <a:xfrm>
                <a:off x="5358933" y="1298150"/>
                <a:ext cx="1494043" cy="2444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C59B6C16-21A0-4617-80AC-3A0D8DACC691}"/>
                  </a:ext>
                </a:extLst>
              </p:cNvPr>
              <p:cNvGrpSpPr/>
              <p:nvPr/>
            </p:nvGrpSpPr>
            <p:grpSpPr>
              <a:xfrm>
                <a:off x="5363313" y="1303431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13" name="Graphic 112" descr="Document with solid fill">
                  <a:extLst>
                    <a:ext uri="{FF2B5EF4-FFF2-40B4-BE49-F238E27FC236}">
                      <a16:creationId xmlns:a16="http://schemas.microsoft.com/office/drawing/2014/main" id="{5874E24E-5B22-408F-9A75-25ED94F44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70E737BB-459A-41AD-AD6E-620749D7F2AB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README.md</a:t>
                  </a: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A0409E29-6519-4DD5-B476-04625669C551}"/>
                  </a:ext>
                </a:extLst>
              </p:cNvPr>
              <p:cNvGrpSpPr/>
              <p:nvPr/>
            </p:nvGrpSpPr>
            <p:grpSpPr>
              <a:xfrm>
                <a:off x="5432942" y="2849942"/>
                <a:ext cx="963663" cy="421719"/>
                <a:chOff x="12464957" y="1258219"/>
                <a:chExt cx="963663" cy="421719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72542E66-035C-47BA-BE5D-F54D36F07A10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112" name="Graphic 111" descr="Open folder outline">
                  <a:extLst>
                    <a:ext uri="{FF2B5EF4-FFF2-40B4-BE49-F238E27FC236}">
                      <a16:creationId xmlns:a16="http://schemas.microsoft.com/office/drawing/2014/main" id="{C3181202-6249-4F7C-8FD9-3440E97DD1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6AD2177-FFF1-45CA-BCD9-3B42E19DAC17}"/>
                  </a:ext>
                </a:extLst>
              </p:cNvPr>
              <p:cNvSpPr txBox="1"/>
              <p:nvPr/>
            </p:nvSpPr>
            <p:spPr>
              <a:xfrm>
                <a:off x="6544501" y="3493942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v2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F85D08-91FE-460D-9A48-1CB3F3E28474}"/>
                  </a:ext>
                </a:extLst>
              </p:cNvPr>
              <p:cNvGrpSpPr/>
              <p:nvPr/>
            </p:nvGrpSpPr>
            <p:grpSpPr>
              <a:xfrm>
                <a:off x="5363313" y="1823574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09" name="Graphic 108" descr="Document with solid fill">
                  <a:extLst>
                    <a:ext uri="{FF2B5EF4-FFF2-40B4-BE49-F238E27FC236}">
                      <a16:creationId xmlns:a16="http://schemas.microsoft.com/office/drawing/2014/main" id="{CF70B8B8-38FF-4F6E-A697-620CE39100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689BA978-C94F-48CF-A678-B19C91DED57B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</a:t>
                  </a:r>
                  <a:r>
                    <a:rPr lang="en-GB" sz="1200" dirty="0" err="1">
                      <a:latin typeface="Lexie Readable" pitchFamily="2" charset="0"/>
                      <a:ea typeface="Lexie Readable" pitchFamily="2" charset="0"/>
                    </a:rPr>
                    <a:t>gitignore</a:t>
                  </a:r>
                  <a:endParaRPr lang="en-GB" sz="1200" dirty="0">
                    <a:latin typeface="Lexie Readable" pitchFamily="2" charset="0"/>
                    <a:ea typeface="Lexie Readable" pitchFamily="2" charset="0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7DC4CF0-4CFE-43CA-A931-B3BAC3E8CB15}"/>
                  </a:ext>
                </a:extLst>
              </p:cNvPr>
              <p:cNvGrpSpPr/>
              <p:nvPr/>
            </p:nvGrpSpPr>
            <p:grpSpPr>
              <a:xfrm>
                <a:off x="5363313" y="2336718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07" name="Graphic 106" descr="Document with solid fill">
                  <a:extLst>
                    <a:ext uri="{FF2B5EF4-FFF2-40B4-BE49-F238E27FC236}">
                      <a16:creationId xmlns:a16="http://schemas.microsoft.com/office/drawing/2014/main" id="{3FCD8C0A-764D-4BCA-9722-398AED266E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392ED868-4597-4EA3-B1C5-135BAA635AAB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LICENSE</a:t>
                  </a:r>
                </a:p>
              </p:txBody>
            </p:sp>
          </p:grpSp>
        </p:grpSp>
        <p:pic>
          <p:nvPicPr>
            <p:cNvPr id="99" name="Graphic 98" descr="Document with solid fill">
              <a:extLst>
                <a:ext uri="{FF2B5EF4-FFF2-40B4-BE49-F238E27FC236}">
                  <a16:creationId xmlns:a16="http://schemas.microsoft.com/office/drawing/2014/main" id="{41735F38-76A0-4443-8123-C0E26E464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7174" y="5841777"/>
              <a:ext cx="540000" cy="540000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7FAAB4A-D75E-4B98-98D1-A5644FB814A8}"/>
                </a:ext>
              </a:extLst>
            </p:cNvPr>
            <p:cNvSpPr txBox="1"/>
            <p:nvPr/>
          </p:nvSpPr>
          <p:spPr>
            <a:xfrm>
              <a:off x="4070816" y="6104778"/>
              <a:ext cx="1186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myfile.txt</a:t>
              </a:r>
            </a:p>
          </p:txBody>
        </p: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54EFD9E-7A28-451F-A370-E3F9F41FF364}"/>
              </a:ext>
            </a:extLst>
          </p:cNvPr>
          <p:cNvCxnSpPr>
            <a:cxnSpLocks/>
          </p:cNvCxnSpPr>
          <p:nvPr/>
        </p:nvCxnSpPr>
        <p:spPr>
          <a:xfrm rot="10800000">
            <a:off x="4190595" y="3496363"/>
            <a:ext cx="0" cy="43200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2C0CB4D8-FAF9-4DEC-A2B3-6D79C59CF460}"/>
              </a:ext>
            </a:extLst>
          </p:cNvPr>
          <p:cNvSpPr txBox="1"/>
          <p:nvPr/>
        </p:nvSpPr>
        <p:spPr>
          <a:xfrm>
            <a:off x="3502968" y="3479342"/>
            <a:ext cx="80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push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B3FEE1E-F1FF-4066-A015-16F0EC89C044}"/>
              </a:ext>
            </a:extLst>
          </p:cNvPr>
          <p:cNvCxnSpPr>
            <a:cxnSpLocks/>
          </p:cNvCxnSpPr>
          <p:nvPr/>
        </p:nvCxnSpPr>
        <p:spPr>
          <a:xfrm>
            <a:off x="4949744" y="1243398"/>
            <a:ext cx="1679060" cy="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D194826-BF8B-4DDB-AAC7-4454A0060148}"/>
              </a:ext>
            </a:extLst>
          </p:cNvPr>
          <p:cNvGrpSpPr/>
          <p:nvPr/>
        </p:nvGrpSpPr>
        <p:grpSpPr>
          <a:xfrm>
            <a:off x="6619461" y="1042790"/>
            <a:ext cx="1682394" cy="2472791"/>
            <a:chOff x="3617174" y="3926540"/>
            <a:chExt cx="1682394" cy="2472791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B370874-AD52-45C8-9B46-74FA9C8031B7}"/>
                </a:ext>
              </a:extLst>
            </p:cNvPr>
            <p:cNvGrpSpPr/>
            <p:nvPr/>
          </p:nvGrpSpPr>
          <p:grpSpPr>
            <a:xfrm>
              <a:off x="3626517" y="3926540"/>
              <a:ext cx="1673051" cy="2472791"/>
              <a:chOff x="5358933" y="1298150"/>
              <a:chExt cx="1673051" cy="2472791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0967689-6FC1-408B-A50D-05B646E217BA}"/>
                  </a:ext>
                </a:extLst>
              </p:cNvPr>
              <p:cNvSpPr/>
              <p:nvPr/>
            </p:nvSpPr>
            <p:spPr>
              <a:xfrm>
                <a:off x="5358933" y="1298150"/>
                <a:ext cx="1595694" cy="2444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AB8E4728-C21C-4C39-AA06-BF320F27EC79}"/>
                  </a:ext>
                </a:extLst>
              </p:cNvPr>
              <p:cNvGrpSpPr/>
              <p:nvPr/>
            </p:nvGrpSpPr>
            <p:grpSpPr>
              <a:xfrm>
                <a:off x="5363313" y="1303431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56" name="Graphic 155" descr="Document with solid fill">
                  <a:extLst>
                    <a:ext uri="{FF2B5EF4-FFF2-40B4-BE49-F238E27FC236}">
                      <a16:creationId xmlns:a16="http://schemas.microsoft.com/office/drawing/2014/main" id="{5E5F5A7F-3449-443F-A5F7-8389BF6141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D1774E25-E917-481E-BF5D-1ED8702AF211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README.md</a:t>
                  </a: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D9048461-8561-44C1-AB54-E853E27E43E1}"/>
                  </a:ext>
                </a:extLst>
              </p:cNvPr>
              <p:cNvGrpSpPr/>
              <p:nvPr/>
            </p:nvGrpSpPr>
            <p:grpSpPr>
              <a:xfrm>
                <a:off x="5432942" y="2849942"/>
                <a:ext cx="963663" cy="421719"/>
                <a:chOff x="12464957" y="1258219"/>
                <a:chExt cx="963663" cy="421719"/>
              </a:xfrm>
            </p:grpSpPr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F2BCD1D6-116E-4B28-9BA5-E7DF06F56ACB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155" name="Graphic 154" descr="Open folder outline">
                  <a:extLst>
                    <a:ext uri="{FF2B5EF4-FFF2-40B4-BE49-F238E27FC236}">
                      <a16:creationId xmlns:a16="http://schemas.microsoft.com/office/drawing/2014/main" id="{5FD3E043-8E6C-45C8-8608-FB79B825E1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AFD62B56-4F5C-40E7-A963-696E1ECE35CC}"/>
                  </a:ext>
                </a:extLst>
              </p:cNvPr>
              <p:cNvSpPr txBox="1"/>
              <p:nvPr/>
            </p:nvSpPr>
            <p:spPr>
              <a:xfrm>
                <a:off x="6632153" y="3493942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v3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A0915E65-B601-4437-9FDB-80F5BF6F271F}"/>
                  </a:ext>
                </a:extLst>
              </p:cNvPr>
              <p:cNvGrpSpPr/>
              <p:nvPr/>
            </p:nvGrpSpPr>
            <p:grpSpPr>
              <a:xfrm>
                <a:off x="5363313" y="1823574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52" name="Graphic 151" descr="Document with solid fill">
                  <a:extLst>
                    <a:ext uri="{FF2B5EF4-FFF2-40B4-BE49-F238E27FC236}">
                      <a16:creationId xmlns:a16="http://schemas.microsoft.com/office/drawing/2014/main" id="{403929F9-A4B8-4036-888A-A43A962DB4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9603CCB6-E5DB-4A9B-A7D7-61A41078F8E1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</a:t>
                  </a:r>
                  <a:r>
                    <a:rPr lang="en-GB" sz="1200" dirty="0" err="1">
                      <a:latin typeface="Lexie Readable" pitchFamily="2" charset="0"/>
                      <a:ea typeface="Lexie Readable" pitchFamily="2" charset="0"/>
                    </a:rPr>
                    <a:t>gitignore</a:t>
                  </a:r>
                  <a:endParaRPr lang="en-GB" sz="1200" dirty="0">
                    <a:latin typeface="Lexie Readable" pitchFamily="2" charset="0"/>
                    <a:ea typeface="Lexie Readable" pitchFamily="2" charset="0"/>
                  </a:endParaRPr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777F2E1E-93F0-4996-9671-CC4E408F8999}"/>
                  </a:ext>
                </a:extLst>
              </p:cNvPr>
              <p:cNvGrpSpPr/>
              <p:nvPr/>
            </p:nvGrpSpPr>
            <p:grpSpPr>
              <a:xfrm>
                <a:off x="5363313" y="2336718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50" name="Graphic 149" descr="Document with solid fill">
                  <a:extLst>
                    <a:ext uri="{FF2B5EF4-FFF2-40B4-BE49-F238E27FC236}">
                      <a16:creationId xmlns:a16="http://schemas.microsoft.com/office/drawing/2014/main" id="{152803A2-E46A-47DF-A39B-91D36FE103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FBE920C9-4A18-46E6-8439-203AD67131DC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LICENSE</a:t>
                  </a:r>
                </a:p>
              </p:txBody>
            </p:sp>
          </p:grpSp>
        </p:grpSp>
        <p:pic>
          <p:nvPicPr>
            <p:cNvPr id="142" name="Graphic 141" descr="Document with solid fill">
              <a:extLst>
                <a:ext uri="{FF2B5EF4-FFF2-40B4-BE49-F238E27FC236}">
                  <a16:creationId xmlns:a16="http://schemas.microsoft.com/office/drawing/2014/main" id="{13D0B173-9514-460D-94AF-6ADC05DB7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7174" y="5841777"/>
              <a:ext cx="540000" cy="540000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45CF627-4D24-469C-92CA-0BBFEB072220}"/>
                </a:ext>
              </a:extLst>
            </p:cNvPr>
            <p:cNvSpPr txBox="1"/>
            <p:nvPr/>
          </p:nvSpPr>
          <p:spPr>
            <a:xfrm>
              <a:off x="4070817" y="6104778"/>
              <a:ext cx="954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newfile.txt</a:t>
              </a:r>
            </a:p>
          </p:txBody>
        </p:sp>
      </p:grp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3E48193-3751-49CC-ACE0-D2D2291EEBF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96718" y="1346628"/>
            <a:ext cx="663397" cy="52331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66FD84C9-C00F-4E5D-AA86-93252BCEE6A7}"/>
              </a:ext>
            </a:extLst>
          </p:cNvPr>
          <p:cNvSpPr txBox="1"/>
          <p:nvPr/>
        </p:nvSpPr>
        <p:spPr>
          <a:xfrm>
            <a:off x="5378671" y="1666591"/>
            <a:ext cx="109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xie Readable" pitchFamily="2" charset="0"/>
                <a:ea typeface="Lexie Readable" pitchFamily="2" charset="0"/>
              </a:rPr>
              <a:t>external push</a:t>
            </a: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F012E864-B962-4B91-B936-BAFE8796A0B2}"/>
              </a:ext>
            </a:extLst>
          </p:cNvPr>
          <p:cNvCxnSpPr>
            <a:cxnSpLocks/>
          </p:cNvCxnSpPr>
          <p:nvPr/>
        </p:nvCxnSpPr>
        <p:spPr>
          <a:xfrm>
            <a:off x="7363698" y="3496531"/>
            <a:ext cx="0" cy="43200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99F9D25A-7881-4675-A3AA-790270E6E513}"/>
              </a:ext>
            </a:extLst>
          </p:cNvPr>
          <p:cNvSpPr txBox="1"/>
          <p:nvPr/>
        </p:nvSpPr>
        <p:spPr>
          <a:xfrm>
            <a:off x="6793741" y="3479342"/>
            <a:ext cx="80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pull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B288B95-5BF5-476A-9533-0F94D7C237A6}"/>
              </a:ext>
            </a:extLst>
          </p:cNvPr>
          <p:cNvGrpSpPr/>
          <p:nvPr/>
        </p:nvGrpSpPr>
        <p:grpSpPr>
          <a:xfrm>
            <a:off x="6619461" y="3926540"/>
            <a:ext cx="1682394" cy="2472791"/>
            <a:chOff x="3617174" y="3926540"/>
            <a:chExt cx="1682394" cy="2472791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D67547F-11E1-4FFB-B163-ECFDC131A166}"/>
                </a:ext>
              </a:extLst>
            </p:cNvPr>
            <p:cNvGrpSpPr/>
            <p:nvPr/>
          </p:nvGrpSpPr>
          <p:grpSpPr>
            <a:xfrm>
              <a:off x="3626517" y="3926540"/>
              <a:ext cx="1673051" cy="2472791"/>
              <a:chOff x="5358933" y="1298150"/>
              <a:chExt cx="1673051" cy="2472791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70FA2AC-EDD4-447C-9243-BB9422451AF7}"/>
                  </a:ext>
                </a:extLst>
              </p:cNvPr>
              <p:cNvSpPr/>
              <p:nvPr/>
            </p:nvSpPr>
            <p:spPr>
              <a:xfrm>
                <a:off x="5358933" y="1298150"/>
                <a:ext cx="1595694" cy="2444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41ED7EF-4BB2-476C-B845-C800279AD6FD}"/>
                  </a:ext>
                </a:extLst>
              </p:cNvPr>
              <p:cNvGrpSpPr/>
              <p:nvPr/>
            </p:nvGrpSpPr>
            <p:grpSpPr>
              <a:xfrm>
                <a:off x="5363313" y="1303431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82" name="Graphic 181" descr="Document with solid fill">
                  <a:extLst>
                    <a:ext uri="{FF2B5EF4-FFF2-40B4-BE49-F238E27FC236}">
                      <a16:creationId xmlns:a16="http://schemas.microsoft.com/office/drawing/2014/main" id="{BE027122-8B8E-4190-A75A-CDECDDE9E0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E838262C-873D-471D-88C0-BD200D3059B0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README.md</a:t>
                  </a: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C138AF72-1DAD-45A9-AD20-2339AA93DF44}"/>
                  </a:ext>
                </a:extLst>
              </p:cNvPr>
              <p:cNvGrpSpPr/>
              <p:nvPr/>
            </p:nvGrpSpPr>
            <p:grpSpPr>
              <a:xfrm>
                <a:off x="5432942" y="2849942"/>
                <a:ext cx="963663" cy="421719"/>
                <a:chOff x="12464957" y="1258219"/>
                <a:chExt cx="963663" cy="421719"/>
              </a:xfrm>
            </p:grpSpPr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82D66CB2-AD5F-4657-B953-91FBFC65E9B0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181" name="Graphic 180" descr="Open folder outline">
                  <a:extLst>
                    <a:ext uri="{FF2B5EF4-FFF2-40B4-BE49-F238E27FC236}">
                      <a16:creationId xmlns:a16="http://schemas.microsoft.com/office/drawing/2014/main" id="{048D6723-9692-49A3-90D7-175C26E558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21CB365-BC75-40D1-934E-91CC77D5B8A1}"/>
                  </a:ext>
                </a:extLst>
              </p:cNvPr>
              <p:cNvSpPr txBox="1"/>
              <p:nvPr/>
            </p:nvSpPr>
            <p:spPr>
              <a:xfrm>
                <a:off x="6632153" y="3493942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v3</a:t>
                </a: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B7503482-8C88-4917-A00F-C74EEBFE876B}"/>
                  </a:ext>
                </a:extLst>
              </p:cNvPr>
              <p:cNvGrpSpPr/>
              <p:nvPr/>
            </p:nvGrpSpPr>
            <p:grpSpPr>
              <a:xfrm>
                <a:off x="5363313" y="1823574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78" name="Graphic 177" descr="Document with solid fill">
                  <a:extLst>
                    <a:ext uri="{FF2B5EF4-FFF2-40B4-BE49-F238E27FC236}">
                      <a16:creationId xmlns:a16="http://schemas.microsoft.com/office/drawing/2014/main" id="{D08DFD8C-94E9-40DD-8398-B751E5881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2E579226-D3F1-41C9-8F23-EC69B8BE133A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</a:t>
                  </a:r>
                  <a:r>
                    <a:rPr lang="en-GB" sz="1200" dirty="0" err="1">
                      <a:latin typeface="Lexie Readable" pitchFamily="2" charset="0"/>
                      <a:ea typeface="Lexie Readable" pitchFamily="2" charset="0"/>
                    </a:rPr>
                    <a:t>gitignore</a:t>
                  </a:r>
                  <a:endParaRPr lang="en-GB" sz="1200" dirty="0">
                    <a:latin typeface="Lexie Readable" pitchFamily="2" charset="0"/>
                    <a:ea typeface="Lexie Readable" pitchFamily="2" charset="0"/>
                  </a:endParaRP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F3D40D6D-0884-42E1-B914-AFA2BD3BC968}"/>
                  </a:ext>
                </a:extLst>
              </p:cNvPr>
              <p:cNvGrpSpPr/>
              <p:nvPr/>
            </p:nvGrpSpPr>
            <p:grpSpPr>
              <a:xfrm>
                <a:off x="5363313" y="2336718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76" name="Graphic 175" descr="Document with solid fill">
                  <a:extLst>
                    <a:ext uri="{FF2B5EF4-FFF2-40B4-BE49-F238E27FC236}">
                      <a16:creationId xmlns:a16="http://schemas.microsoft.com/office/drawing/2014/main" id="{684FCE90-93AF-4466-861D-46406A7E12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3B144B2C-C4FE-47C3-96F0-0BE501DDE7B6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LICENSE</a:t>
                  </a:r>
                </a:p>
              </p:txBody>
            </p:sp>
          </p:grpSp>
        </p:grpSp>
        <p:pic>
          <p:nvPicPr>
            <p:cNvPr id="168" name="Graphic 167" descr="Document with solid fill">
              <a:extLst>
                <a:ext uri="{FF2B5EF4-FFF2-40B4-BE49-F238E27FC236}">
                  <a16:creationId xmlns:a16="http://schemas.microsoft.com/office/drawing/2014/main" id="{19C1805A-92F7-453B-82F6-5F3436197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7174" y="5841777"/>
              <a:ext cx="540000" cy="540000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0B7CB72-1A10-471E-872C-0C8CE40C4CDB}"/>
                </a:ext>
              </a:extLst>
            </p:cNvPr>
            <p:cNvSpPr txBox="1"/>
            <p:nvPr/>
          </p:nvSpPr>
          <p:spPr>
            <a:xfrm>
              <a:off x="4070817" y="6104778"/>
              <a:ext cx="954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newfile.txt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7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3" grpId="0"/>
      <p:bldP spid="119" grpId="0"/>
      <p:bldP spid="163" grpId="0"/>
      <p:bldP spid="1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66491-2E13-4102-9177-C3CF6395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it work with GitHub then….</a:t>
            </a:r>
          </a:p>
        </p:txBody>
      </p:sp>
      <p:pic>
        <p:nvPicPr>
          <p:cNvPr id="30" name="Graphic 29" descr="Upload with solid fill">
            <a:extLst>
              <a:ext uri="{FF2B5EF4-FFF2-40B4-BE49-F238E27FC236}">
                <a16:creationId xmlns:a16="http://schemas.microsoft.com/office/drawing/2014/main" id="{77549B92-B926-4900-B262-85189577E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293" y="2940930"/>
            <a:ext cx="914400" cy="914400"/>
          </a:xfrm>
          <a:prstGeom prst="rect">
            <a:avLst/>
          </a:prstGeom>
        </p:spPr>
      </p:pic>
      <p:pic>
        <p:nvPicPr>
          <p:cNvPr id="34" name="Graphic 33" descr="Database with solid fill">
            <a:extLst>
              <a:ext uri="{FF2B5EF4-FFF2-40B4-BE49-F238E27FC236}">
                <a16:creationId xmlns:a16="http://schemas.microsoft.com/office/drawing/2014/main" id="{2A1AD5ED-1658-441F-9186-739C8C158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799" y="3788221"/>
            <a:ext cx="914400" cy="91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A8050B-53D4-45A7-9EC8-8D4704A39377}"/>
              </a:ext>
            </a:extLst>
          </p:cNvPr>
          <p:cNvCxnSpPr/>
          <p:nvPr/>
        </p:nvCxnSpPr>
        <p:spPr>
          <a:xfrm>
            <a:off x="304799" y="3788221"/>
            <a:ext cx="1152457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15">
            <a:extLst>
              <a:ext uri="{FF2B5EF4-FFF2-40B4-BE49-F238E27FC236}">
                <a16:creationId xmlns:a16="http://schemas.microsoft.com/office/drawing/2014/main" id="{8FDA6F9F-6FB9-48E5-8785-92448FE00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02022"/>
              </p:ext>
            </p:extLst>
          </p:nvPr>
        </p:nvGraphicFramePr>
        <p:xfrm>
          <a:off x="8804953" y="366739"/>
          <a:ext cx="302441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86">
                  <a:extLst>
                    <a:ext uri="{9D8B030D-6E8A-4147-A177-3AD203B41FA5}">
                      <a16:colId xmlns:a16="http://schemas.microsoft.com/office/drawing/2014/main" val="3806590888"/>
                    </a:ext>
                  </a:extLst>
                </a:gridCol>
                <a:gridCol w="1831933">
                  <a:extLst>
                    <a:ext uri="{9D8B030D-6E8A-4147-A177-3AD203B41FA5}">
                      <a16:colId xmlns:a16="http://schemas.microsoft.com/office/drawing/2014/main" val="25083714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Glossary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19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of files/directories under version control.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403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 err="1"/>
                        <a:t>init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Initialize local version control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717039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store a set of repository changes.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403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untracked files to version control.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7890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 file &amp; remove it from version control.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355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remove any untracked files.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521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reset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restore the repository to a particular version.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153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make a local copy of a GitHub repository.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3500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upload a changes from a local repository version to GitHub.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968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Download changed from a GitHub repository to your local copy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00208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merge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Integrate local and GitHub changes.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060761"/>
                  </a:ext>
                </a:extLst>
              </a:tr>
            </a:tbl>
          </a:graphicData>
        </a:graphic>
      </p:graphicFrame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B288B95-5BF5-476A-9533-0F94D7C237A6}"/>
              </a:ext>
            </a:extLst>
          </p:cNvPr>
          <p:cNvGrpSpPr/>
          <p:nvPr/>
        </p:nvGrpSpPr>
        <p:grpSpPr>
          <a:xfrm>
            <a:off x="1361661" y="3926540"/>
            <a:ext cx="1682394" cy="2472791"/>
            <a:chOff x="3617174" y="3926540"/>
            <a:chExt cx="1682394" cy="2472791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D67547F-11E1-4FFB-B163-ECFDC131A166}"/>
                </a:ext>
              </a:extLst>
            </p:cNvPr>
            <p:cNvGrpSpPr/>
            <p:nvPr/>
          </p:nvGrpSpPr>
          <p:grpSpPr>
            <a:xfrm>
              <a:off x="3626517" y="3926540"/>
              <a:ext cx="1673051" cy="2472791"/>
              <a:chOff x="5358933" y="1298150"/>
              <a:chExt cx="1673051" cy="2472791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70FA2AC-EDD4-447C-9243-BB9422451AF7}"/>
                  </a:ext>
                </a:extLst>
              </p:cNvPr>
              <p:cNvSpPr/>
              <p:nvPr/>
            </p:nvSpPr>
            <p:spPr>
              <a:xfrm>
                <a:off x="5358933" y="1298150"/>
                <a:ext cx="1595694" cy="2444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41ED7EF-4BB2-476C-B845-C800279AD6FD}"/>
                  </a:ext>
                </a:extLst>
              </p:cNvPr>
              <p:cNvGrpSpPr/>
              <p:nvPr/>
            </p:nvGrpSpPr>
            <p:grpSpPr>
              <a:xfrm>
                <a:off x="5363313" y="1303431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82" name="Graphic 181" descr="Document with solid fill">
                  <a:extLst>
                    <a:ext uri="{FF2B5EF4-FFF2-40B4-BE49-F238E27FC236}">
                      <a16:creationId xmlns:a16="http://schemas.microsoft.com/office/drawing/2014/main" id="{BE027122-8B8E-4190-A75A-CDECDDE9E0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E838262C-873D-471D-88C0-BD200D3059B0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README.md</a:t>
                  </a: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C138AF72-1DAD-45A9-AD20-2339AA93DF44}"/>
                  </a:ext>
                </a:extLst>
              </p:cNvPr>
              <p:cNvGrpSpPr/>
              <p:nvPr/>
            </p:nvGrpSpPr>
            <p:grpSpPr>
              <a:xfrm>
                <a:off x="5432942" y="2849942"/>
                <a:ext cx="963663" cy="421719"/>
                <a:chOff x="12464957" y="1258219"/>
                <a:chExt cx="963663" cy="421719"/>
              </a:xfrm>
            </p:grpSpPr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82D66CB2-AD5F-4657-B953-91FBFC65E9B0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181" name="Graphic 180" descr="Open folder outline">
                  <a:extLst>
                    <a:ext uri="{FF2B5EF4-FFF2-40B4-BE49-F238E27FC236}">
                      <a16:creationId xmlns:a16="http://schemas.microsoft.com/office/drawing/2014/main" id="{048D6723-9692-49A3-90D7-175C26E558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21CB365-BC75-40D1-934E-91CC77D5B8A1}"/>
                  </a:ext>
                </a:extLst>
              </p:cNvPr>
              <p:cNvSpPr txBox="1"/>
              <p:nvPr/>
            </p:nvSpPr>
            <p:spPr>
              <a:xfrm>
                <a:off x="6632153" y="3493942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v3</a:t>
                </a: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B7503482-8C88-4917-A00F-C74EEBFE876B}"/>
                  </a:ext>
                </a:extLst>
              </p:cNvPr>
              <p:cNvGrpSpPr/>
              <p:nvPr/>
            </p:nvGrpSpPr>
            <p:grpSpPr>
              <a:xfrm>
                <a:off x="5363313" y="1823574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78" name="Graphic 177" descr="Document with solid fill">
                  <a:extLst>
                    <a:ext uri="{FF2B5EF4-FFF2-40B4-BE49-F238E27FC236}">
                      <a16:creationId xmlns:a16="http://schemas.microsoft.com/office/drawing/2014/main" id="{D08DFD8C-94E9-40DD-8398-B751E5881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2E579226-D3F1-41C9-8F23-EC69B8BE133A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</a:t>
                  </a:r>
                  <a:r>
                    <a:rPr lang="en-GB" sz="1200" dirty="0" err="1">
                      <a:latin typeface="Lexie Readable" pitchFamily="2" charset="0"/>
                      <a:ea typeface="Lexie Readable" pitchFamily="2" charset="0"/>
                    </a:rPr>
                    <a:t>gitignore</a:t>
                  </a:r>
                  <a:endParaRPr lang="en-GB" sz="1200" dirty="0">
                    <a:latin typeface="Lexie Readable" pitchFamily="2" charset="0"/>
                    <a:ea typeface="Lexie Readable" pitchFamily="2" charset="0"/>
                  </a:endParaRP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F3D40D6D-0884-42E1-B914-AFA2BD3BC968}"/>
                  </a:ext>
                </a:extLst>
              </p:cNvPr>
              <p:cNvGrpSpPr/>
              <p:nvPr/>
            </p:nvGrpSpPr>
            <p:grpSpPr>
              <a:xfrm>
                <a:off x="5363313" y="2336718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76" name="Graphic 175" descr="Document with solid fill">
                  <a:extLst>
                    <a:ext uri="{FF2B5EF4-FFF2-40B4-BE49-F238E27FC236}">
                      <a16:creationId xmlns:a16="http://schemas.microsoft.com/office/drawing/2014/main" id="{684FCE90-93AF-4466-861D-46406A7E12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3B144B2C-C4FE-47C3-96F0-0BE501DDE7B6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LICENSE</a:t>
                  </a:r>
                </a:p>
              </p:txBody>
            </p:sp>
          </p:grpSp>
        </p:grpSp>
        <p:pic>
          <p:nvPicPr>
            <p:cNvPr id="168" name="Graphic 167" descr="Document with solid fill">
              <a:extLst>
                <a:ext uri="{FF2B5EF4-FFF2-40B4-BE49-F238E27FC236}">
                  <a16:creationId xmlns:a16="http://schemas.microsoft.com/office/drawing/2014/main" id="{19C1805A-92F7-453B-82F6-5F3436197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17174" y="5841777"/>
              <a:ext cx="540000" cy="540000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0B7CB72-1A10-471E-872C-0C8CE40C4CDB}"/>
                </a:ext>
              </a:extLst>
            </p:cNvPr>
            <p:cNvSpPr txBox="1"/>
            <p:nvPr/>
          </p:nvSpPr>
          <p:spPr>
            <a:xfrm>
              <a:off x="4070817" y="6104778"/>
              <a:ext cx="954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newfile.txt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AB212C5-D8F1-4862-9862-F325139A0CF4}"/>
              </a:ext>
            </a:extLst>
          </p:cNvPr>
          <p:cNvGrpSpPr/>
          <p:nvPr/>
        </p:nvGrpSpPr>
        <p:grpSpPr>
          <a:xfrm>
            <a:off x="4657311" y="1042790"/>
            <a:ext cx="1879713" cy="2472791"/>
            <a:chOff x="3617174" y="3926540"/>
            <a:chExt cx="1879713" cy="247279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CE5341B-DB99-42CD-90F3-BBE8D3A69843}"/>
                </a:ext>
              </a:extLst>
            </p:cNvPr>
            <p:cNvGrpSpPr/>
            <p:nvPr/>
          </p:nvGrpSpPr>
          <p:grpSpPr>
            <a:xfrm>
              <a:off x="3626516" y="3926540"/>
              <a:ext cx="1870371" cy="2472791"/>
              <a:chOff x="5358932" y="1298150"/>
              <a:chExt cx="1870371" cy="2472791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3C8873C-0DD4-4839-8999-A60AB05775C9}"/>
                  </a:ext>
                </a:extLst>
              </p:cNvPr>
              <p:cNvSpPr/>
              <p:nvPr/>
            </p:nvSpPr>
            <p:spPr>
              <a:xfrm>
                <a:off x="5358932" y="1298150"/>
                <a:ext cx="1734147" cy="2444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148B228-FE95-40B2-BDEC-530EE27469F3}"/>
                  </a:ext>
                </a:extLst>
              </p:cNvPr>
              <p:cNvGrpSpPr/>
              <p:nvPr/>
            </p:nvGrpSpPr>
            <p:grpSpPr>
              <a:xfrm>
                <a:off x="5363313" y="1303431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36" name="Graphic 135" descr="Document with solid fill">
                  <a:extLst>
                    <a:ext uri="{FF2B5EF4-FFF2-40B4-BE49-F238E27FC236}">
                      <a16:creationId xmlns:a16="http://schemas.microsoft.com/office/drawing/2014/main" id="{74F17A08-A508-4E26-913D-8D11614C32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5B134556-F2B9-48D3-9654-445727D46F25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README.md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A8B812F6-3287-4251-9CD7-3D23A6F98098}"/>
                  </a:ext>
                </a:extLst>
              </p:cNvPr>
              <p:cNvGrpSpPr/>
              <p:nvPr/>
            </p:nvGrpSpPr>
            <p:grpSpPr>
              <a:xfrm>
                <a:off x="5432942" y="2849942"/>
                <a:ext cx="963663" cy="421719"/>
                <a:chOff x="12464957" y="1258219"/>
                <a:chExt cx="963663" cy="421719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60E95A43-4FD6-4F4E-9B36-69EEB250A743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135" name="Graphic 134" descr="Open folder outline">
                  <a:extLst>
                    <a:ext uri="{FF2B5EF4-FFF2-40B4-BE49-F238E27FC236}">
                      <a16:creationId xmlns:a16="http://schemas.microsoft.com/office/drawing/2014/main" id="{77A2F117-15ED-4152-837D-5062056E7B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B50CD4B-73C1-458A-A64F-461CF0B0CE29}"/>
                  </a:ext>
                </a:extLst>
              </p:cNvPr>
              <p:cNvSpPr txBox="1"/>
              <p:nvPr/>
            </p:nvSpPr>
            <p:spPr>
              <a:xfrm>
                <a:off x="6689303" y="3493942"/>
                <a:ext cx="54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v4a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5301A538-ECB3-4683-8190-02D40105E5BF}"/>
                  </a:ext>
                </a:extLst>
              </p:cNvPr>
              <p:cNvGrpSpPr/>
              <p:nvPr/>
            </p:nvGrpSpPr>
            <p:grpSpPr>
              <a:xfrm>
                <a:off x="5363313" y="1823574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32" name="Graphic 131" descr="Document with solid fill">
                  <a:extLst>
                    <a:ext uri="{FF2B5EF4-FFF2-40B4-BE49-F238E27FC236}">
                      <a16:creationId xmlns:a16="http://schemas.microsoft.com/office/drawing/2014/main" id="{3EB2D043-99AB-4DB6-930E-E3CC54D041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487E102-055C-4D3A-A75B-7AD431141044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</a:t>
                  </a:r>
                  <a:r>
                    <a:rPr lang="en-GB" sz="1200" dirty="0" err="1">
                      <a:latin typeface="Lexie Readable" pitchFamily="2" charset="0"/>
                      <a:ea typeface="Lexie Readable" pitchFamily="2" charset="0"/>
                    </a:rPr>
                    <a:t>gitignore</a:t>
                  </a:r>
                  <a:endParaRPr lang="en-GB" sz="1200" dirty="0">
                    <a:latin typeface="Lexie Readable" pitchFamily="2" charset="0"/>
                    <a:ea typeface="Lexie Readable" pitchFamily="2" charset="0"/>
                  </a:endParaRPr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FECA65C-4B9B-42CA-A6F8-F6537607C0B6}"/>
                  </a:ext>
                </a:extLst>
              </p:cNvPr>
              <p:cNvGrpSpPr/>
              <p:nvPr/>
            </p:nvGrpSpPr>
            <p:grpSpPr>
              <a:xfrm>
                <a:off x="5363313" y="2336718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30" name="Graphic 129" descr="Document with solid fill">
                  <a:extLst>
                    <a:ext uri="{FF2B5EF4-FFF2-40B4-BE49-F238E27FC236}">
                      <a16:creationId xmlns:a16="http://schemas.microsoft.com/office/drawing/2014/main" id="{25606443-0F8C-4B25-9F4B-1E2F4D5E5B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7F786AF8-BAA1-47BE-96E6-84224D969AEE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LICENSE</a:t>
                  </a:r>
                </a:p>
              </p:txBody>
            </p:sp>
          </p:grpSp>
        </p:grpSp>
        <p:pic>
          <p:nvPicPr>
            <p:cNvPr id="122" name="Graphic 121" descr="Document with solid fill">
              <a:extLst>
                <a:ext uri="{FF2B5EF4-FFF2-40B4-BE49-F238E27FC236}">
                  <a16:creationId xmlns:a16="http://schemas.microsoft.com/office/drawing/2014/main" id="{BB21C974-725D-4433-B0CE-7E18AB33A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17174" y="5841777"/>
              <a:ext cx="540000" cy="540000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8EA5F8C-B50F-4CBE-81E9-6630EB5A0C16}"/>
                </a:ext>
              </a:extLst>
            </p:cNvPr>
            <p:cNvSpPr txBox="1"/>
            <p:nvPr/>
          </p:nvSpPr>
          <p:spPr>
            <a:xfrm>
              <a:off x="4070817" y="6104778"/>
              <a:ext cx="954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newfile.txt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8C1CE21-A277-4B3D-A8AC-46D696A37223}"/>
              </a:ext>
            </a:extLst>
          </p:cNvPr>
          <p:cNvGrpSpPr/>
          <p:nvPr/>
        </p:nvGrpSpPr>
        <p:grpSpPr>
          <a:xfrm>
            <a:off x="3551666" y="3926540"/>
            <a:ext cx="1803673" cy="2472791"/>
            <a:chOff x="3617174" y="3926540"/>
            <a:chExt cx="1803673" cy="247279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850446-D816-4421-B685-1A51184742DD}"/>
                </a:ext>
              </a:extLst>
            </p:cNvPr>
            <p:cNvGrpSpPr/>
            <p:nvPr/>
          </p:nvGrpSpPr>
          <p:grpSpPr>
            <a:xfrm>
              <a:off x="3626516" y="3926540"/>
              <a:ext cx="1794331" cy="2472791"/>
              <a:chOff x="5358932" y="1298150"/>
              <a:chExt cx="1794331" cy="24727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519F2E2-2DC6-478F-B878-7D4F3FF6C4B2}"/>
                  </a:ext>
                </a:extLst>
              </p:cNvPr>
              <p:cNvSpPr/>
              <p:nvPr/>
            </p:nvSpPr>
            <p:spPr>
              <a:xfrm>
                <a:off x="5358932" y="1298150"/>
                <a:ext cx="1693627" cy="2444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A7965933-6A89-463D-8776-1FE958BEFC3F}"/>
                  </a:ext>
                </a:extLst>
              </p:cNvPr>
              <p:cNvGrpSpPr/>
              <p:nvPr/>
            </p:nvGrpSpPr>
            <p:grpSpPr>
              <a:xfrm>
                <a:off x="5363313" y="1303431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97" name="Graphic 196" descr="Document with solid fill">
                  <a:extLst>
                    <a:ext uri="{FF2B5EF4-FFF2-40B4-BE49-F238E27FC236}">
                      <a16:creationId xmlns:a16="http://schemas.microsoft.com/office/drawing/2014/main" id="{6A7D7861-25D0-4D86-AA2F-9CF732A0FE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371CAE04-E987-482A-BFF3-1A516791D08E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README.md</a:t>
                  </a:r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4C762A00-B4E7-4EF4-B18C-756B869D62D9}"/>
                  </a:ext>
                </a:extLst>
              </p:cNvPr>
              <p:cNvGrpSpPr/>
              <p:nvPr/>
            </p:nvGrpSpPr>
            <p:grpSpPr>
              <a:xfrm>
                <a:off x="5432942" y="2849942"/>
                <a:ext cx="963663" cy="421719"/>
                <a:chOff x="12464957" y="1258219"/>
                <a:chExt cx="963663" cy="421719"/>
              </a:xfrm>
            </p:grpSpPr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AD8A856C-4E2C-4734-807E-03E8EADA546E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196" name="Graphic 195" descr="Open folder outline">
                  <a:extLst>
                    <a:ext uri="{FF2B5EF4-FFF2-40B4-BE49-F238E27FC236}">
                      <a16:creationId xmlns:a16="http://schemas.microsoft.com/office/drawing/2014/main" id="{37FC58C4-A604-469E-8560-22CA221CEE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D7439D7-FAE3-43A9-A465-49467D9096F7}"/>
                  </a:ext>
                </a:extLst>
              </p:cNvPr>
              <p:cNvSpPr txBox="1"/>
              <p:nvPr/>
            </p:nvSpPr>
            <p:spPr>
              <a:xfrm>
                <a:off x="6660728" y="3493942"/>
                <a:ext cx="4925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v4b</a:t>
                </a:r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429A424E-C452-4E97-B889-9294BAF8BAD9}"/>
                  </a:ext>
                </a:extLst>
              </p:cNvPr>
              <p:cNvGrpSpPr/>
              <p:nvPr/>
            </p:nvGrpSpPr>
            <p:grpSpPr>
              <a:xfrm>
                <a:off x="5363313" y="1823574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93" name="Graphic 192" descr="Document with solid fill">
                  <a:extLst>
                    <a:ext uri="{FF2B5EF4-FFF2-40B4-BE49-F238E27FC236}">
                      <a16:creationId xmlns:a16="http://schemas.microsoft.com/office/drawing/2014/main" id="{C985C2BB-25E4-4134-B78A-7B7FC17C09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77096BEF-9D7D-4DC1-9053-6314C667D59E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</a:t>
                  </a:r>
                  <a:r>
                    <a:rPr lang="en-GB" sz="1200" dirty="0" err="1">
                      <a:latin typeface="Lexie Readable" pitchFamily="2" charset="0"/>
                      <a:ea typeface="Lexie Readable" pitchFamily="2" charset="0"/>
                    </a:rPr>
                    <a:t>gitignore</a:t>
                  </a:r>
                  <a:endParaRPr lang="en-GB" sz="1200" dirty="0">
                    <a:latin typeface="Lexie Readable" pitchFamily="2" charset="0"/>
                    <a:ea typeface="Lexie Readable" pitchFamily="2" charset="0"/>
                  </a:endParaRPr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AD98B128-1BF0-4F9F-BBF5-4333002B7907}"/>
                  </a:ext>
                </a:extLst>
              </p:cNvPr>
              <p:cNvGrpSpPr/>
              <p:nvPr/>
            </p:nvGrpSpPr>
            <p:grpSpPr>
              <a:xfrm>
                <a:off x="5363313" y="2336718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191" name="Graphic 190" descr="Document with solid fill">
                  <a:extLst>
                    <a:ext uri="{FF2B5EF4-FFF2-40B4-BE49-F238E27FC236}">
                      <a16:creationId xmlns:a16="http://schemas.microsoft.com/office/drawing/2014/main" id="{0FD6613E-61A2-43EA-80E9-5384F9C9C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9BF0BB47-7907-43E6-B7AF-C1F2EA3F0694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LICENSE</a:t>
                  </a:r>
                </a:p>
              </p:txBody>
            </p:sp>
          </p:grpSp>
        </p:grpSp>
        <p:pic>
          <p:nvPicPr>
            <p:cNvPr id="162" name="Graphic 161" descr="Document with solid fill">
              <a:extLst>
                <a:ext uri="{FF2B5EF4-FFF2-40B4-BE49-F238E27FC236}">
                  <a16:creationId xmlns:a16="http://schemas.microsoft.com/office/drawing/2014/main" id="{FFD7F410-171A-48B0-8CE2-A754B8649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17174" y="5841777"/>
              <a:ext cx="540000" cy="540000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62CF77F-95BF-4851-A90F-944178A39345}"/>
                </a:ext>
              </a:extLst>
            </p:cNvPr>
            <p:cNvSpPr txBox="1"/>
            <p:nvPr/>
          </p:nvSpPr>
          <p:spPr>
            <a:xfrm>
              <a:off x="4070817" y="6104778"/>
              <a:ext cx="954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newfile.txt</a:t>
              </a:r>
            </a:p>
          </p:txBody>
        </p:sp>
      </p:grp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4D3F4212-F72D-4912-BFD4-056E71AE0F99}"/>
              </a:ext>
            </a:extLst>
          </p:cNvPr>
          <p:cNvCxnSpPr>
            <a:cxnSpLocks/>
          </p:cNvCxnSpPr>
          <p:nvPr/>
        </p:nvCxnSpPr>
        <p:spPr>
          <a:xfrm>
            <a:off x="2966698" y="4039089"/>
            <a:ext cx="592125" cy="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D8409D26-AC95-4EF7-8DA1-08AC1C0463DA}"/>
              </a:ext>
            </a:extLst>
          </p:cNvPr>
          <p:cNvSpPr txBox="1"/>
          <p:nvPr/>
        </p:nvSpPr>
        <p:spPr>
          <a:xfrm rot="5400000">
            <a:off x="2357002" y="4755767"/>
            <a:ext cx="180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edit &amp; commit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FCBECB8-191B-4E29-B080-FFDB09BE6B80}"/>
              </a:ext>
            </a:extLst>
          </p:cNvPr>
          <p:cNvGrpSpPr/>
          <p:nvPr/>
        </p:nvGrpSpPr>
        <p:grpSpPr>
          <a:xfrm>
            <a:off x="5846446" y="3926540"/>
            <a:ext cx="1682394" cy="2472791"/>
            <a:chOff x="3617174" y="3926540"/>
            <a:chExt cx="1682394" cy="2472791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40E4AE66-CCA4-4919-A95A-75B0F39937AC}"/>
                </a:ext>
              </a:extLst>
            </p:cNvPr>
            <p:cNvGrpSpPr/>
            <p:nvPr/>
          </p:nvGrpSpPr>
          <p:grpSpPr>
            <a:xfrm>
              <a:off x="3626517" y="3926540"/>
              <a:ext cx="1673051" cy="2472791"/>
              <a:chOff x="5358933" y="1298150"/>
              <a:chExt cx="1673051" cy="2472791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57C9E13-5CF9-4AD5-A698-B4DBFF06F06E}"/>
                  </a:ext>
                </a:extLst>
              </p:cNvPr>
              <p:cNvSpPr/>
              <p:nvPr/>
            </p:nvSpPr>
            <p:spPr>
              <a:xfrm>
                <a:off x="5358933" y="1298150"/>
                <a:ext cx="1595694" cy="2444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9421D49F-D1D8-42E6-84D6-B6EFE3C84ACA}"/>
                  </a:ext>
                </a:extLst>
              </p:cNvPr>
              <p:cNvGrpSpPr/>
              <p:nvPr/>
            </p:nvGrpSpPr>
            <p:grpSpPr>
              <a:xfrm>
                <a:off x="5363313" y="1303431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217" name="Graphic 216" descr="Document with solid fill">
                  <a:extLst>
                    <a:ext uri="{FF2B5EF4-FFF2-40B4-BE49-F238E27FC236}">
                      <a16:creationId xmlns:a16="http://schemas.microsoft.com/office/drawing/2014/main" id="{0FFF945A-8F5C-4B53-8CB4-603CB8161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C6DDA533-AE84-4A86-B569-6AE3B04F2F26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README.md</a:t>
                  </a:r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99CEF923-AC9B-4CAD-8C73-DA8F56D20CB1}"/>
                  </a:ext>
                </a:extLst>
              </p:cNvPr>
              <p:cNvGrpSpPr/>
              <p:nvPr/>
            </p:nvGrpSpPr>
            <p:grpSpPr>
              <a:xfrm>
                <a:off x="5432942" y="2849942"/>
                <a:ext cx="963663" cy="421719"/>
                <a:chOff x="12464957" y="1258219"/>
                <a:chExt cx="963663" cy="421719"/>
              </a:xfrm>
            </p:grpSpPr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E3E751A0-959A-42DE-8133-C5C79073FC78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216" name="Graphic 215" descr="Open folder outline">
                  <a:extLst>
                    <a:ext uri="{FF2B5EF4-FFF2-40B4-BE49-F238E27FC236}">
                      <a16:creationId xmlns:a16="http://schemas.microsoft.com/office/drawing/2014/main" id="{C5125627-3C81-4B00-8E8C-A550A3B1DB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566F5FF1-4684-45E4-9D83-A46A7B649D88}"/>
                  </a:ext>
                </a:extLst>
              </p:cNvPr>
              <p:cNvSpPr txBox="1"/>
              <p:nvPr/>
            </p:nvSpPr>
            <p:spPr>
              <a:xfrm>
                <a:off x="6632153" y="3493942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v5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69C2C129-26BA-4CBE-A11D-C3A9BA7C8AA4}"/>
                  </a:ext>
                </a:extLst>
              </p:cNvPr>
              <p:cNvGrpSpPr/>
              <p:nvPr/>
            </p:nvGrpSpPr>
            <p:grpSpPr>
              <a:xfrm>
                <a:off x="5363313" y="1823574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213" name="Graphic 212" descr="Document with solid fill">
                  <a:extLst>
                    <a:ext uri="{FF2B5EF4-FFF2-40B4-BE49-F238E27FC236}">
                      <a16:creationId xmlns:a16="http://schemas.microsoft.com/office/drawing/2014/main" id="{93115292-BEAC-4959-B944-E868C76332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74B0F08F-CD80-4A40-89F7-5BB8141ABEDE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</a:t>
                  </a:r>
                  <a:r>
                    <a:rPr lang="en-GB" sz="1200" dirty="0" err="1">
                      <a:latin typeface="Lexie Readable" pitchFamily="2" charset="0"/>
                      <a:ea typeface="Lexie Readable" pitchFamily="2" charset="0"/>
                    </a:rPr>
                    <a:t>gitignore</a:t>
                  </a:r>
                  <a:endParaRPr lang="en-GB" sz="1200" dirty="0">
                    <a:latin typeface="Lexie Readable" pitchFamily="2" charset="0"/>
                    <a:ea typeface="Lexie Readable" pitchFamily="2" charset="0"/>
                  </a:endParaRPr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B634FDF7-7E54-4BAD-B51E-6FC3487745CA}"/>
                  </a:ext>
                </a:extLst>
              </p:cNvPr>
              <p:cNvGrpSpPr/>
              <p:nvPr/>
            </p:nvGrpSpPr>
            <p:grpSpPr>
              <a:xfrm>
                <a:off x="5363313" y="2336718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211" name="Graphic 210" descr="Document with solid fill">
                  <a:extLst>
                    <a:ext uri="{FF2B5EF4-FFF2-40B4-BE49-F238E27FC236}">
                      <a16:creationId xmlns:a16="http://schemas.microsoft.com/office/drawing/2014/main" id="{A70AFF9D-358E-43E2-B78A-4479AADD5F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A2284BCE-8B4F-443E-83D5-83228D8431D8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LICENSE</a:t>
                  </a:r>
                </a:p>
              </p:txBody>
            </p:sp>
          </p:grpSp>
        </p:grpSp>
        <p:pic>
          <p:nvPicPr>
            <p:cNvPr id="203" name="Graphic 202" descr="Document with solid fill">
              <a:extLst>
                <a:ext uri="{FF2B5EF4-FFF2-40B4-BE49-F238E27FC236}">
                  <a16:creationId xmlns:a16="http://schemas.microsoft.com/office/drawing/2014/main" id="{F9112E41-71FB-4BB7-9BF8-EF08DA836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17174" y="5841777"/>
              <a:ext cx="540000" cy="540000"/>
            </a:xfrm>
            <a:prstGeom prst="rect">
              <a:avLst/>
            </a:prstGeom>
          </p:spPr>
        </p:pic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8680ED3-19CE-4BA4-A6CE-E655D9FD72C4}"/>
                </a:ext>
              </a:extLst>
            </p:cNvPr>
            <p:cNvSpPr txBox="1"/>
            <p:nvPr/>
          </p:nvSpPr>
          <p:spPr>
            <a:xfrm>
              <a:off x="4070817" y="6104778"/>
              <a:ext cx="954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newfile.txt</a:t>
              </a:r>
            </a:p>
          </p:txBody>
        </p:sp>
      </p:grp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DEDDA37B-8735-4BDC-B07D-07BC436BCF9F}"/>
              </a:ext>
            </a:extLst>
          </p:cNvPr>
          <p:cNvCxnSpPr>
            <a:cxnSpLocks/>
          </p:cNvCxnSpPr>
          <p:nvPr/>
        </p:nvCxnSpPr>
        <p:spPr>
          <a:xfrm>
            <a:off x="5261478" y="4039089"/>
            <a:ext cx="592125" cy="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30F8EF50-5D0B-48D1-BAC8-E82A1DB09BF7}"/>
              </a:ext>
            </a:extLst>
          </p:cNvPr>
          <p:cNvCxnSpPr>
            <a:cxnSpLocks/>
          </p:cNvCxnSpPr>
          <p:nvPr/>
        </p:nvCxnSpPr>
        <p:spPr>
          <a:xfrm>
            <a:off x="5505450" y="3486901"/>
            <a:ext cx="0" cy="552188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7F9486A9-7E07-4D77-AE7A-5666EDAE02E4}"/>
              </a:ext>
            </a:extLst>
          </p:cNvPr>
          <p:cNvSpPr txBox="1"/>
          <p:nvPr/>
        </p:nvSpPr>
        <p:spPr>
          <a:xfrm>
            <a:off x="4016677" y="3469347"/>
            <a:ext cx="164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xie Readable" pitchFamily="2" charset="0"/>
                <a:ea typeface="Lexie Readable" pitchFamily="2" charset="0"/>
              </a:rPr>
              <a:t>pull &amp; merge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0CF349C-2EBB-49C1-AE66-7209D6C0D909}"/>
              </a:ext>
            </a:extLst>
          </p:cNvPr>
          <p:cNvGrpSpPr/>
          <p:nvPr/>
        </p:nvGrpSpPr>
        <p:grpSpPr>
          <a:xfrm>
            <a:off x="1361661" y="1042790"/>
            <a:ext cx="1682394" cy="2472791"/>
            <a:chOff x="3617174" y="3926540"/>
            <a:chExt cx="1682394" cy="2472791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9529F251-3C54-4F38-8150-BD7FC8DC61BB}"/>
                </a:ext>
              </a:extLst>
            </p:cNvPr>
            <p:cNvGrpSpPr/>
            <p:nvPr/>
          </p:nvGrpSpPr>
          <p:grpSpPr>
            <a:xfrm>
              <a:off x="3626517" y="3926540"/>
              <a:ext cx="1673051" cy="2472791"/>
              <a:chOff x="5358933" y="1298150"/>
              <a:chExt cx="1673051" cy="2472791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B9401F04-25AA-4EDA-9D36-0B7615355090}"/>
                  </a:ext>
                </a:extLst>
              </p:cNvPr>
              <p:cNvSpPr/>
              <p:nvPr/>
            </p:nvSpPr>
            <p:spPr>
              <a:xfrm>
                <a:off x="5358933" y="1298150"/>
                <a:ext cx="1595694" cy="2444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A30D36A7-BC1C-4A1A-B969-36DDA918533C}"/>
                  </a:ext>
                </a:extLst>
              </p:cNvPr>
              <p:cNvGrpSpPr/>
              <p:nvPr/>
            </p:nvGrpSpPr>
            <p:grpSpPr>
              <a:xfrm>
                <a:off x="5363313" y="1303431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238" name="Graphic 237" descr="Document with solid fill">
                  <a:extLst>
                    <a:ext uri="{FF2B5EF4-FFF2-40B4-BE49-F238E27FC236}">
                      <a16:creationId xmlns:a16="http://schemas.microsoft.com/office/drawing/2014/main" id="{AAA265CC-57BD-4724-9E45-80462F409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9449B98F-F727-4CAC-935D-0EC3EE7921BC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README.md</a:t>
                  </a:r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AE8DC011-7413-4AAF-AA0D-54704A338420}"/>
                  </a:ext>
                </a:extLst>
              </p:cNvPr>
              <p:cNvGrpSpPr/>
              <p:nvPr/>
            </p:nvGrpSpPr>
            <p:grpSpPr>
              <a:xfrm>
                <a:off x="5432942" y="2849942"/>
                <a:ext cx="963663" cy="421719"/>
                <a:chOff x="12464957" y="1258219"/>
                <a:chExt cx="963663" cy="421719"/>
              </a:xfrm>
            </p:grpSpPr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EC02C7FA-40C3-4F86-AE69-5A9D2377E43C}"/>
                    </a:ext>
                  </a:extLst>
                </p:cNvPr>
                <p:cNvSpPr txBox="1"/>
                <p:nvPr/>
              </p:nvSpPr>
              <p:spPr>
                <a:xfrm>
                  <a:off x="12823064" y="1402939"/>
                  <a:ext cx="6055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.git</a:t>
                  </a:r>
                </a:p>
              </p:txBody>
            </p:sp>
            <p:pic>
              <p:nvPicPr>
                <p:cNvPr id="237" name="Graphic 236" descr="Open folder outline">
                  <a:extLst>
                    <a:ext uri="{FF2B5EF4-FFF2-40B4-BE49-F238E27FC236}">
                      <a16:creationId xmlns:a16="http://schemas.microsoft.com/office/drawing/2014/main" id="{B9F9C8EB-5FA3-4D75-9C15-E68B1361E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64957" y="1258219"/>
                  <a:ext cx="421719" cy="421719"/>
                </a:xfrm>
                <a:prstGeom prst="rect">
                  <a:avLst/>
                </a:prstGeom>
              </p:spPr>
            </p:pic>
          </p:grp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03D04BCA-9D99-4654-9F46-36E3530B78C0}"/>
                  </a:ext>
                </a:extLst>
              </p:cNvPr>
              <p:cNvSpPr txBox="1"/>
              <p:nvPr/>
            </p:nvSpPr>
            <p:spPr>
              <a:xfrm>
                <a:off x="6632153" y="3493942"/>
                <a:ext cx="3998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>
                        <a:lumMod val="65000"/>
                      </a:schemeClr>
                    </a:solidFill>
                    <a:latin typeface="Lexie Readable" pitchFamily="2" charset="0"/>
                    <a:ea typeface="Lexie Readable" pitchFamily="2" charset="0"/>
                  </a:rPr>
                  <a:t>v3</a:t>
                </a:r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25D449C5-548C-4323-ADDB-5FF18632A311}"/>
                  </a:ext>
                </a:extLst>
              </p:cNvPr>
              <p:cNvGrpSpPr/>
              <p:nvPr/>
            </p:nvGrpSpPr>
            <p:grpSpPr>
              <a:xfrm>
                <a:off x="5363313" y="1823574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234" name="Graphic 233" descr="Document with solid fill">
                  <a:extLst>
                    <a:ext uri="{FF2B5EF4-FFF2-40B4-BE49-F238E27FC236}">
                      <a16:creationId xmlns:a16="http://schemas.microsoft.com/office/drawing/2014/main" id="{3D4AFB3B-E60E-4251-9690-EDD9F0F1DE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B2A63DE6-DFDD-4BFB-8DA8-F1917BBEBCA6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.</a:t>
                  </a:r>
                  <a:r>
                    <a:rPr lang="en-GB" sz="1200" dirty="0" err="1">
                      <a:latin typeface="Lexie Readable" pitchFamily="2" charset="0"/>
                      <a:ea typeface="Lexie Readable" pitchFamily="2" charset="0"/>
                    </a:rPr>
                    <a:t>gitignore</a:t>
                  </a:r>
                  <a:endParaRPr lang="en-GB" sz="1200" dirty="0">
                    <a:latin typeface="Lexie Readable" pitchFamily="2" charset="0"/>
                    <a:ea typeface="Lexie Readable" pitchFamily="2" charset="0"/>
                  </a:endParaRP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77018E7-7752-4933-9E2D-C18E18CE8D88}"/>
                  </a:ext>
                </a:extLst>
              </p:cNvPr>
              <p:cNvGrpSpPr/>
              <p:nvPr/>
            </p:nvGrpSpPr>
            <p:grpSpPr>
              <a:xfrm>
                <a:off x="5363313" y="2336718"/>
                <a:ext cx="1640387" cy="540000"/>
                <a:chOff x="12369421" y="540290"/>
                <a:chExt cx="1640387" cy="540000"/>
              </a:xfrm>
            </p:grpSpPr>
            <p:pic>
              <p:nvPicPr>
                <p:cNvPr id="232" name="Graphic 231" descr="Document with solid fill">
                  <a:extLst>
                    <a:ext uri="{FF2B5EF4-FFF2-40B4-BE49-F238E27FC236}">
                      <a16:creationId xmlns:a16="http://schemas.microsoft.com/office/drawing/2014/main" id="{7DDCC18E-50D0-49F2-86F1-76821F8FA2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9421" y="540290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82DC22ED-77C8-49CB-936B-6121D416357D}"/>
                    </a:ext>
                  </a:extLst>
                </p:cNvPr>
                <p:cNvSpPr txBox="1"/>
                <p:nvPr/>
              </p:nvSpPr>
              <p:spPr>
                <a:xfrm>
                  <a:off x="12823063" y="803291"/>
                  <a:ext cx="11867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Lexie Readable" pitchFamily="2" charset="0"/>
                      <a:ea typeface="Lexie Readable" pitchFamily="2" charset="0"/>
                    </a:rPr>
                    <a:t>LICENSE</a:t>
                  </a:r>
                </a:p>
              </p:txBody>
            </p:sp>
          </p:grpSp>
        </p:grpSp>
        <p:pic>
          <p:nvPicPr>
            <p:cNvPr id="224" name="Graphic 223" descr="Document with solid fill">
              <a:extLst>
                <a:ext uri="{FF2B5EF4-FFF2-40B4-BE49-F238E27FC236}">
                  <a16:creationId xmlns:a16="http://schemas.microsoft.com/office/drawing/2014/main" id="{EA8374D2-06DD-431F-AB8F-33E137471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17174" y="5841777"/>
              <a:ext cx="540000" cy="540000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220D5D4-32D3-4F6B-8833-49667EDA775B}"/>
                </a:ext>
              </a:extLst>
            </p:cNvPr>
            <p:cNvSpPr txBox="1"/>
            <p:nvPr/>
          </p:nvSpPr>
          <p:spPr>
            <a:xfrm>
              <a:off x="4070817" y="6104778"/>
              <a:ext cx="954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Lexie Readable" pitchFamily="2" charset="0"/>
                  <a:ea typeface="Lexie Readable" pitchFamily="2" charset="0"/>
                </a:rPr>
                <a:t>newfile.txt</a:t>
              </a:r>
            </a:p>
          </p:txBody>
        </p:sp>
      </p:grp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6F343F06-56F3-4CC6-AC81-FAB29A611FE2}"/>
              </a:ext>
            </a:extLst>
          </p:cNvPr>
          <p:cNvCxnSpPr>
            <a:cxnSpLocks/>
          </p:cNvCxnSpPr>
          <p:nvPr/>
        </p:nvCxnSpPr>
        <p:spPr>
          <a:xfrm>
            <a:off x="2959019" y="1243398"/>
            <a:ext cx="1679060" cy="0"/>
          </a:xfrm>
          <a:prstGeom prst="straightConnector1">
            <a:avLst/>
          </a:prstGeom>
          <a:ln w="28575">
            <a:solidFill>
              <a:srgbClr val="2197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8C81FC66-34F3-4C4E-999E-CECD661CD905}"/>
              </a:ext>
            </a:extLst>
          </p:cNvPr>
          <p:cNvCxnSpPr>
            <a:cxnSpLocks/>
          </p:cNvCxnSpPr>
          <p:nvPr/>
        </p:nvCxnSpPr>
        <p:spPr>
          <a:xfrm rot="10800000" flipH="1">
            <a:off x="3205993" y="1346628"/>
            <a:ext cx="663397" cy="52331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755F4D22-3500-420F-A36A-AA647A7EA6F0}"/>
              </a:ext>
            </a:extLst>
          </p:cNvPr>
          <p:cNvSpPr txBox="1"/>
          <p:nvPr/>
        </p:nvSpPr>
        <p:spPr>
          <a:xfrm>
            <a:off x="3387946" y="1666591"/>
            <a:ext cx="109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xie Readable" pitchFamily="2" charset="0"/>
                <a:ea typeface="Lexie Readable" pitchFamily="2" charset="0"/>
              </a:rPr>
              <a:t>external push</a:t>
            </a:r>
          </a:p>
        </p:txBody>
      </p:sp>
    </p:spTree>
    <p:extLst>
      <p:ext uri="{BB962C8B-B14F-4D97-AF65-F5344CB8AC3E}">
        <p14:creationId xmlns:p14="http://schemas.microsoft.com/office/powerpoint/2010/main" val="31881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21" grpId="0"/>
      <p:bldP spid="2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Cloning the GitLab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1E125-CE28-4F35-9D4B-800D9647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260000"/>
            <a:ext cx="6864000" cy="468000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B0069A2-0F9E-4C9D-8DEC-D600893151B4}"/>
              </a:ext>
            </a:extLst>
          </p:cNvPr>
          <p:cNvSpPr txBox="1">
            <a:spLocks/>
          </p:cNvSpPr>
          <p:nvPr/>
        </p:nvSpPr>
        <p:spPr>
          <a:xfrm>
            <a:off x="9730692" y="1657563"/>
            <a:ext cx="2098680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GitHub Desktop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9E3575-9E1D-491F-AD29-6D0C0E22815B}"/>
              </a:ext>
            </a:extLst>
          </p:cNvPr>
          <p:cNvSpPr/>
          <p:nvPr/>
        </p:nvSpPr>
        <p:spPr>
          <a:xfrm rot="18839842" flipH="1" flipV="1">
            <a:off x="9309670" y="1708898"/>
            <a:ext cx="797831" cy="808321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5584A6AA-FF8A-45C9-B94E-BCE8EC60D2B6}"/>
              </a:ext>
            </a:extLst>
          </p:cNvPr>
          <p:cNvSpPr txBox="1">
            <a:spLocks/>
          </p:cNvSpPr>
          <p:nvPr/>
        </p:nvSpPr>
        <p:spPr>
          <a:xfrm>
            <a:off x="1424116" y="1974299"/>
            <a:ext cx="1255017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DB1E8F8-6820-4676-A9FB-D923FECFC1AD}"/>
              </a:ext>
            </a:extLst>
          </p:cNvPr>
          <p:cNvSpPr/>
          <p:nvPr/>
        </p:nvSpPr>
        <p:spPr>
          <a:xfrm rot="10270524" flipH="1" flipV="1">
            <a:off x="2537313" y="1896014"/>
            <a:ext cx="797831" cy="808321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8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135CF-FF89-4953-99F0-827586B1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260000"/>
            <a:ext cx="6864001" cy="468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Cloning the GitLab repository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5584A6AA-FF8A-45C9-B94E-BCE8EC60D2B6}"/>
              </a:ext>
            </a:extLst>
          </p:cNvPr>
          <p:cNvSpPr txBox="1">
            <a:spLocks/>
          </p:cNvSpPr>
          <p:nvPr/>
        </p:nvSpPr>
        <p:spPr>
          <a:xfrm>
            <a:off x="8187357" y="2741320"/>
            <a:ext cx="1255017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DB1E8F8-6820-4676-A9FB-D923FECFC1AD}"/>
              </a:ext>
            </a:extLst>
          </p:cNvPr>
          <p:cNvSpPr/>
          <p:nvPr/>
        </p:nvSpPr>
        <p:spPr>
          <a:xfrm rot="1922773" flipH="1" flipV="1">
            <a:off x="7537490" y="2095427"/>
            <a:ext cx="797831" cy="808321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361D7C3-20F6-40AC-A4F2-B0FAAFB53CF4}"/>
              </a:ext>
            </a:extLst>
          </p:cNvPr>
          <p:cNvSpPr txBox="1">
            <a:spLocks/>
          </p:cNvSpPr>
          <p:nvPr/>
        </p:nvSpPr>
        <p:spPr>
          <a:xfrm>
            <a:off x="5968032" y="4192043"/>
            <a:ext cx="2219325" cy="684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local repository path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63B1593-EB2F-4395-9F1D-6E6E9FF6E76D}"/>
              </a:ext>
            </a:extLst>
          </p:cNvPr>
          <p:cNvSpPr/>
          <p:nvPr/>
        </p:nvSpPr>
        <p:spPr>
          <a:xfrm rot="3394258" flipH="1" flipV="1">
            <a:off x="5325665" y="3212616"/>
            <a:ext cx="1284733" cy="1014213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AF1F763-C6A9-4EC4-8D2E-BE72B352CE99}"/>
              </a:ext>
            </a:extLst>
          </p:cNvPr>
          <p:cNvSpPr txBox="1">
            <a:spLocks/>
          </p:cNvSpPr>
          <p:nvPr/>
        </p:nvSpPr>
        <p:spPr>
          <a:xfrm>
            <a:off x="1770337" y="2269996"/>
            <a:ext cx="2219325" cy="684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URL to clone the repository from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28F75FD-1E33-42B6-BA34-783028CACBCC}"/>
              </a:ext>
            </a:extLst>
          </p:cNvPr>
          <p:cNvSpPr/>
          <p:nvPr/>
        </p:nvSpPr>
        <p:spPr>
          <a:xfrm rot="11333078" flipH="1" flipV="1">
            <a:off x="3497809" y="2710498"/>
            <a:ext cx="1333437" cy="808321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4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6438D5-0995-4B8C-B007-1FC9168A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260000"/>
            <a:ext cx="6864001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Cloning the GitLab repository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3FB08AB-FE23-4DB7-9920-1269F328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414" y="3600000"/>
            <a:ext cx="5417171" cy="15031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chose ‘private’ or ‘internal’ as your repository visibility you’ll be prompted for:</a:t>
            </a:r>
          </a:p>
          <a:p>
            <a:pPr lvl="1"/>
            <a:r>
              <a:rPr lang="en-GB" dirty="0"/>
              <a:t>GitLab username</a:t>
            </a:r>
          </a:p>
          <a:p>
            <a:pPr lvl="1"/>
            <a:r>
              <a:rPr lang="en-GB" dirty="0"/>
              <a:t>GitLab password 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3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AFFBAF-2E89-4C80-BD99-01B7E1F9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260000"/>
            <a:ext cx="6864001" cy="468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Cloning the GitLab repository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5584A6AA-FF8A-45C9-B94E-BCE8EC60D2B6}"/>
              </a:ext>
            </a:extLst>
          </p:cNvPr>
          <p:cNvSpPr txBox="1">
            <a:spLocks/>
          </p:cNvSpPr>
          <p:nvPr/>
        </p:nvSpPr>
        <p:spPr>
          <a:xfrm>
            <a:off x="8187357" y="2904256"/>
            <a:ext cx="1556644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paste here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DB1E8F8-6820-4676-A9FB-D923FECFC1AD}"/>
              </a:ext>
            </a:extLst>
          </p:cNvPr>
          <p:cNvSpPr/>
          <p:nvPr/>
        </p:nvSpPr>
        <p:spPr>
          <a:xfrm rot="244672" flipH="1">
            <a:off x="7455876" y="2802281"/>
            <a:ext cx="797831" cy="653126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361D7C3-20F6-40AC-A4F2-B0FAAFB53CF4}"/>
              </a:ext>
            </a:extLst>
          </p:cNvPr>
          <p:cNvSpPr txBox="1">
            <a:spLocks/>
          </p:cNvSpPr>
          <p:nvPr/>
        </p:nvSpPr>
        <p:spPr>
          <a:xfrm>
            <a:off x="7016446" y="4141113"/>
            <a:ext cx="1375743" cy="3431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here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63B1593-EB2F-4395-9F1D-6E6E9FF6E76D}"/>
              </a:ext>
            </a:extLst>
          </p:cNvPr>
          <p:cNvSpPr/>
          <p:nvPr/>
        </p:nvSpPr>
        <p:spPr>
          <a:xfrm rot="2383470" flipH="1" flipV="1">
            <a:off x="6596915" y="3655821"/>
            <a:ext cx="768804" cy="658819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AF1F763-C6A9-4EC4-8D2E-BE72B352CE99}"/>
              </a:ext>
            </a:extLst>
          </p:cNvPr>
          <p:cNvSpPr txBox="1">
            <a:spLocks/>
          </p:cNvSpPr>
          <p:nvPr/>
        </p:nvSpPr>
        <p:spPr>
          <a:xfrm>
            <a:off x="1975307" y="2904256"/>
            <a:ext cx="1808437" cy="342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updated path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28F75FD-1E33-42B6-BA34-783028CACBCC}"/>
              </a:ext>
            </a:extLst>
          </p:cNvPr>
          <p:cNvSpPr/>
          <p:nvPr/>
        </p:nvSpPr>
        <p:spPr>
          <a:xfrm rot="11333078" flipH="1" flipV="1">
            <a:off x="3499705" y="3078787"/>
            <a:ext cx="1333437" cy="808321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2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10" grpId="0" animBg="1"/>
      <p:bldP spid="11" grpId="0" animBg="1"/>
      <p:bldP spid="12" grpId="0" animBg="1"/>
      <p:bldP spid="12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544B4E-E0F7-45A3-8AB8-0F7CBB27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Setup a GitLab repository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46D8C-E923-4EA8-861E-EB19549AA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73"/>
          <a:stretch/>
        </p:blipFill>
        <p:spPr>
          <a:xfrm>
            <a:off x="1980000" y="1080000"/>
            <a:ext cx="8469749" cy="504000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5CCA3F6-986B-4A69-9325-4115483BF80C}"/>
              </a:ext>
            </a:extLst>
          </p:cNvPr>
          <p:cNvSpPr txBox="1">
            <a:spLocks/>
          </p:cNvSpPr>
          <p:nvPr/>
        </p:nvSpPr>
        <p:spPr>
          <a:xfrm>
            <a:off x="6391995" y="1926167"/>
            <a:ext cx="2430459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name and visibility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31A8509-0317-4A24-912B-C43AAF6580D9}"/>
              </a:ext>
            </a:extLst>
          </p:cNvPr>
          <p:cNvSpPr/>
          <p:nvPr/>
        </p:nvSpPr>
        <p:spPr>
          <a:xfrm rot="19473048" flipH="1" flipV="1">
            <a:off x="5828065" y="1525676"/>
            <a:ext cx="808826" cy="800982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3637BE4-A3F4-41E2-8A53-1A52555A03ED}"/>
              </a:ext>
            </a:extLst>
          </p:cNvPr>
          <p:cNvSpPr txBox="1">
            <a:spLocks/>
          </p:cNvSpPr>
          <p:nvPr/>
        </p:nvSpPr>
        <p:spPr>
          <a:xfrm>
            <a:off x="7257088" y="2333215"/>
            <a:ext cx="1685945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quick details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A5BE270-6437-44C5-9F59-B5A45F9CB17A}"/>
              </a:ext>
            </a:extLst>
          </p:cNvPr>
          <p:cNvSpPr/>
          <p:nvPr/>
        </p:nvSpPr>
        <p:spPr>
          <a:xfrm rot="19473048" flipH="1" flipV="1">
            <a:off x="6693158" y="1932724"/>
            <a:ext cx="808826" cy="800982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09ED244-E5BA-4C9C-98AE-62DD4C50CBB1}"/>
              </a:ext>
            </a:extLst>
          </p:cNvPr>
          <p:cNvSpPr txBox="1">
            <a:spLocks/>
          </p:cNvSpPr>
          <p:nvPr/>
        </p:nvSpPr>
        <p:spPr>
          <a:xfrm>
            <a:off x="7097572" y="2830711"/>
            <a:ext cx="1510334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description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5E0D44D-33B5-42B8-A6EE-C56EE132B4F1}"/>
              </a:ext>
            </a:extLst>
          </p:cNvPr>
          <p:cNvSpPr/>
          <p:nvPr/>
        </p:nvSpPr>
        <p:spPr>
          <a:xfrm rot="21146308" flipH="1" flipV="1">
            <a:off x="6640044" y="2417850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4095361-1FB2-47E2-8C95-415102F5698C}"/>
              </a:ext>
            </a:extLst>
          </p:cNvPr>
          <p:cNvSpPr txBox="1">
            <a:spLocks/>
          </p:cNvSpPr>
          <p:nvPr/>
        </p:nvSpPr>
        <p:spPr>
          <a:xfrm>
            <a:off x="4768463" y="3195698"/>
            <a:ext cx="999591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branch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E56C045-2633-4DAE-A04D-6E1F3A28852F}"/>
              </a:ext>
            </a:extLst>
          </p:cNvPr>
          <p:cNvSpPr/>
          <p:nvPr/>
        </p:nvSpPr>
        <p:spPr>
          <a:xfrm rot="21146308" flipH="1" flipV="1">
            <a:off x="4285151" y="2840786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5D23340-7CAA-4227-A5F8-0CBA704C5B6B}"/>
              </a:ext>
            </a:extLst>
          </p:cNvPr>
          <p:cNvSpPr txBox="1">
            <a:spLocks/>
          </p:cNvSpPr>
          <p:nvPr/>
        </p:nvSpPr>
        <p:spPr>
          <a:xfrm>
            <a:off x="3105356" y="2439551"/>
            <a:ext cx="1781700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breadcrumbs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A8E12113-3D88-419F-B429-C542F68E8891}"/>
              </a:ext>
            </a:extLst>
          </p:cNvPr>
          <p:cNvSpPr/>
          <p:nvPr/>
        </p:nvSpPr>
        <p:spPr>
          <a:xfrm rot="10800000" flipH="1" flipV="1">
            <a:off x="4612072" y="2611432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27EE153E-3AC0-4E3B-84C4-420D29537706}"/>
              </a:ext>
            </a:extLst>
          </p:cNvPr>
          <p:cNvSpPr txBox="1">
            <a:spLocks/>
          </p:cNvSpPr>
          <p:nvPr/>
        </p:nvSpPr>
        <p:spPr>
          <a:xfrm>
            <a:off x="6633147" y="3177943"/>
            <a:ext cx="1510334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add things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8430CC34-FD69-4EBA-B153-0011DBA0B61E}"/>
              </a:ext>
            </a:extLst>
          </p:cNvPr>
          <p:cNvSpPr/>
          <p:nvPr/>
        </p:nvSpPr>
        <p:spPr>
          <a:xfrm rot="21146308" flipH="1" flipV="1">
            <a:off x="6149835" y="2823031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5B8C1478-868D-46EC-BF4F-B78C27168121}"/>
              </a:ext>
            </a:extLst>
          </p:cNvPr>
          <p:cNvSpPr txBox="1">
            <a:spLocks/>
          </p:cNvSpPr>
          <p:nvPr/>
        </p:nvSpPr>
        <p:spPr>
          <a:xfrm>
            <a:off x="6625489" y="3680261"/>
            <a:ext cx="1845271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latest activity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C32C5980-D4EE-4CC1-8759-8F8DFE3EE832}"/>
              </a:ext>
            </a:extLst>
          </p:cNvPr>
          <p:cNvSpPr/>
          <p:nvPr/>
        </p:nvSpPr>
        <p:spPr>
          <a:xfrm rot="21146308" flipH="1" flipV="1">
            <a:off x="6167962" y="3267400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9E0FE100-3819-47D1-BCA5-9BDF1449443E}"/>
              </a:ext>
            </a:extLst>
          </p:cNvPr>
          <p:cNvSpPr txBox="1">
            <a:spLocks/>
          </p:cNvSpPr>
          <p:nvPr/>
        </p:nvSpPr>
        <p:spPr>
          <a:xfrm>
            <a:off x="8067287" y="3301067"/>
            <a:ext cx="1538937" cy="6233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see history of changes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19935404-96C9-47AE-8060-42C7292FEC2F}"/>
              </a:ext>
            </a:extLst>
          </p:cNvPr>
          <p:cNvSpPr/>
          <p:nvPr/>
        </p:nvSpPr>
        <p:spPr>
          <a:xfrm rot="21146308" flipH="1" flipV="1">
            <a:off x="7609759" y="2888206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9" grpId="0" animBg="1"/>
      <p:bldP spid="30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3D1849-A815-4091-9A64-705BA543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0" y="1260000"/>
            <a:ext cx="8736001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Cloning the GitLab repository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224BD2EE-8ECA-415C-8511-5791CA92A847}"/>
              </a:ext>
            </a:extLst>
          </p:cNvPr>
          <p:cNvSpPr txBox="1">
            <a:spLocks/>
          </p:cNvSpPr>
          <p:nvPr/>
        </p:nvSpPr>
        <p:spPr>
          <a:xfrm>
            <a:off x="400013" y="1048495"/>
            <a:ext cx="2151972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repository name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A101399-54F9-4129-B574-065CB87A1BE5}"/>
              </a:ext>
            </a:extLst>
          </p:cNvPr>
          <p:cNvSpPr/>
          <p:nvPr/>
        </p:nvSpPr>
        <p:spPr>
          <a:xfrm rot="14613454" flipH="1">
            <a:off x="1322585" y="815399"/>
            <a:ext cx="808826" cy="943385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0B70E3C2-B68D-4AEC-A0B5-0D305153940F}"/>
              </a:ext>
            </a:extLst>
          </p:cNvPr>
          <p:cNvSpPr txBox="1">
            <a:spLocks/>
          </p:cNvSpPr>
          <p:nvPr/>
        </p:nvSpPr>
        <p:spPr>
          <a:xfrm>
            <a:off x="355429" y="3103623"/>
            <a:ext cx="2822624" cy="984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checkbox list of files with uncommitted changes 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2C0E595-79E6-4067-BB06-F4DBE8647FF8}"/>
              </a:ext>
            </a:extLst>
          </p:cNvPr>
          <p:cNvSpPr/>
          <p:nvPr/>
        </p:nvSpPr>
        <p:spPr>
          <a:xfrm rot="6155490" flipH="1" flipV="1">
            <a:off x="1650119" y="2682601"/>
            <a:ext cx="808826" cy="800982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A3EED558-C806-4AC5-9EB0-79DFB2C840AD}"/>
              </a:ext>
            </a:extLst>
          </p:cNvPr>
          <p:cNvSpPr txBox="1">
            <a:spLocks/>
          </p:cNvSpPr>
          <p:nvPr/>
        </p:nvSpPr>
        <p:spPr>
          <a:xfrm>
            <a:off x="5596204" y="2101560"/>
            <a:ext cx="1781700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branch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65A54B3-BA84-4667-941B-BB62FF134C50}"/>
              </a:ext>
            </a:extLst>
          </p:cNvPr>
          <p:cNvSpPr/>
          <p:nvPr/>
        </p:nvSpPr>
        <p:spPr>
          <a:xfrm rot="21146308" flipH="1" flipV="1">
            <a:off x="5106860" y="1620887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A820E9C0-5928-4442-8C35-F04482548073}"/>
              </a:ext>
            </a:extLst>
          </p:cNvPr>
          <p:cNvSpPr txBox="1">
            <a:spLocks/>
          </p:cNvSpPr>
          <p:nvPr/>
        </p:nvSpPr>
        <p:spPr>
          <a:xfrm>
            <a:off x="7552780" y="2043659"/>
            <a:ext cx="2524669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current/last action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31ADF1AC-DD1E-4790-A76A-D911293C56ED}"/>
              </a:ext>
            </a:extLst>
          </p:cNvPr>
          <p:cNvSpPr/>
          <p:nvPr/>
        </p:nvSpPr>
        <p:spPr>
          <a:xfrm rot="21146308" flipH="1" flipV="1">
            <a:off x="7063437" y="1562986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24455298-5115-4532-85A2-A114816FF29B}"/>
              </a:ext>
            </a:extLst>
          </p:cNvPr>
          <p:cNvSpPr txBox="1">
            <a:spLocks/>
          </p:cNvSpPr>
          <p:nvPr/>
        </p:nvSpPr>
        <p:spPr>
          <a:xfrm>
            <a:off x="5317953" y="4774687"/>
            <a:ext cx="4759496" cy="984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Summary of changes for selected file (or ‘helpful’ suggestions)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F2AF30EC-D75A-4290-B508-9F231EBF3365}"/>
              </a:ext>
            </a:extLst>
          </p:cNvPr>
          <p:cNvSpPr/>
          <p:nvPr/>
        </p:nvSpPr>
        <p:spPr>
          <a:xfrm rot="3302835" flipH="1" flipV="1">
            <a:off x="5224311" y="4158960"/>
            <a:ext cx="808826" cy="800982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A07B186C-E3AA-4796-84C1-39E4122F1980}"/>
              </a:ext>
            </a:extLst>
          </p:cNvPr>
          <p:cNvSpPr txBox="1">
            <a:spLocks/>
          </p:cNvSpPr>
          <p:nvPr/>
        </p:nvSpPr>
        <p:spPr>
          <a:xfrm>
            <a:off x="9750301" y="4250779"/>
            <a:ext cx="1375743" cy="3431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40822B1-BFF9-4E8B-AEC8-48A59436BC52}"/>
              </a:ext>
            </a:extLst>
          </p:cNvPr>
          <p:cNvSpPr/>
          <p:nvPr/>
        </p:nvSpPr>
        <p:spPr>
          <a:xfrm rot="2383470" flipH="1" flipV="1">
            <a:off x="9330770" y="3765487"/>
            <a:ext cx="768804" cy="658819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3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0DBD5E-FB76-450D-8CA6-C72F315D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87" y="1194912"/>
            <a:ext cx="6766992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753860-D9C0-4048-9A79-B19D266D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 changes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B06B44B-527F-4E3A-BCA4-F53D579640DD}"/>
              </a:ext>
            </a:extLst>
          </p:cNvPr>
          <p:cNvSpPr txBox="1">
            <a:spLocks/>
          </p:cNvSpPr>
          <p:nvPr/>
        </p:nvSpPr>
        <p:spPr>
          <a:xfrm>
            <a:off x="5233083" y="3578231"/>
            <a:ext cx="2781734" cy="790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add a new file to your repository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DC20C3F5-2D76-4BB9-A691-A55BFDF81EB5}"/>
              </a:ext>
            </a:extLst>
          </p:cNvPr>
          <p:cNvSpPr/>
          <p:nvPr/>
        </p:nvSpPr>
        <p:spPr>
          <a:xfrm rot="15358125" flipV="1">
            <a:off x="4529617" y="3122033"/>
            <a:ext cx="1003472" cy="1014213"/>
          </a:xfrm>
          <a:prstGeom prst="arc">
            <a:avLst>
              <a:gd name="adj1" fmla="val 16015401"/>
              <a:gd name="adj2" fmla="val 20218393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0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373E5-0167-4B9B-A64C-1E22A14E9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0" y="1260000"/>
            <a:ext cx="8736001" cy="468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 changes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0B70E3C2-B68D-4AEC-A0B5-0D305153940F}"/>
              </a:ext>
            </a:extLst>
          </p:cNvPr>
          <p:cNvSpPr txBox="1">
            <a:spLocks/>
          </p:cNvSpPr>
          <p:nvPr/>
        </p:nvSpPr>
        <p:spPr>
          <a:xfrm>
            <a:off x="400013" y="2651956"/>
            <a:ext cx="2822624" cy="984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Autodetected files with uncommitted changes 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2C0E595-79E6-4067-BB06-F4DBE8647FF8}"/>
              </a:ext>
            </a:extLst>
          </p:cNvPr>
          <p:cNvSpPr/>
          <p:nvPr/>
        </p:nvSpPr>
        <p:spPr>
          <a:xfrm rot="10800000" flipH="1">
            <a:off x="2486226" y="2330230"/>
            <a:ext cx="549233" cy="741081"/>
          </a:xfrm>
          <a:prstGeom prst="arc">
            <a:avLst>
              <a:gd name="adj1" fmla="val 17310021"/>
              <a:gd name="adj2" fmla="val 5752197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A07B186C-E3AA-4796-84C1-39E4122F1980}"/>
              </a:ext>
            </a:extLst>
          </p:cNvPr>
          <p:cNvSpPr txBox="1">
            <a:spLocks/>
          </p:cNvSpPr>
          <p:nvPr/>
        </p:nvSpPr>
        <p:spPr>
          <a:xfrm>
            <a:off x="4234843" y="6016166"/>
            <a:ext cx="1375743" cy="3431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40822B1-BFF9-4E8B-AEC8-48A59436BC52}"/>
              </a:ext>
            </a:extLst>
          </p:cNvPr>
          <p:cNvSpPr/>
          <p:nvPr/>
        </p:nvSpPr>
        <p:spPr>
          <a:xfrm rot="2383470" flipH="1" flipV="1">
            <a:off x="3815312" y="5530874"/>
            <a:ext cx="768804" cy="658819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C9C9F60-A15C-48FA-B94C-1FB344179690}"/>
              </a:ext>
            </a:extLst>
          </p:cNvPr>
          <p:cNvSpPr txBox="1">
            <a:spLocks/>
          </p:cNvSpPr>
          <p:nvPr/>
        </p:nvSpPr>
        <p:spPr>
          <a:xfrm>
            <a:off x="5232228" y="3071312"/>
            <a:ext cx="2711622" cy="652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Summary of changes for selected file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340961D-7AA9-4BDA-B710-3C4BEEE05C04}"/>
              </a:ext>
            </a:extLst>
          </p:cNvPr>
          <p:cNvSpPr/>
          <p:nvPr/>
        </p:nvSpPr>
        <p:spPr>
          <a:xfrm rot="3302835" flipH="1" flipV="1">
            <a:off x="5138586" y="2455585"/>
            <a:ext cx="808826" cy="800982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285DC68E-D058-4658-BDCD-8F1C08AA3D82}"/>
              </a:ext>
            </a:extLst>
          </p:cNvPr>
          <p:cNvSpPr txBox="1">
            <a:spLocks/>
          </p:cNvSpPr>
          <p:nvPr/>
        </p:nvSpPr>
        <p:spPr>
          <a:xfrm>
            <a:off x="1980000" y="2960036"/>
            <a:ext cx="2711622" cy="652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Tick indicates file will be included in the commit (staged)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C510C47-D6CD-4527-A8D3-DA7387C6907A}"/>
              </a:ext>
            </a:extLst>
          </p:cNvPr>
          <p:cNvSpPr/>
          <p:nvPr/>
        </p:nvSpPr>
        <p:spPr>
          <a:xfrm rot="3302835" flipH="1" flipV="1">
            <a:off x="1886358" y="2344309"/>
            <a:ext cx="808826" cy="800982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1880852B-57C3-4DC1-B83C-A4CBC9EC05ED}"/>
              </a:ext>
            </a:extLst>
          </p:cNvPr>
          <p:cNvSpPr txBox="1">
            <a:spLocks/>
          </p:cNvSpPr>
          <p:nvPr/>
        </p:nvSpPr>
        <p:spPr>
          <a:xfrm>
            <a:off x="5227714" y="4377000"/>
            <a:ext cx="4061480" cy="5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solidFill>
                  <a:srgbClr val="C00000"/>
                </a:solidFill>
              </a:rPr>
              <a:t>Important rule:</a:t>
            </a:r>
            <a:r>
              <a:rPr lang="en-GB" dirty="0"/>
              <a:t> every commit </a:t>
            </a:r>
            <a:r>
              <a:rPr lang="en-GB" b="1" u="sng" dirty="0">
                <a:solidFill>
                  <a:srgbClr val="C00000"/>
                </a:solidFill>
              </a:rPr>
              <a:t>must</a:t>
            </a:r>
            <a:r>
              <a:rPr lang="en-GB" dirty="0"/>
              <a:t> have a comment with it!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add a commit comment in here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8BA59C1-BDF5-4058-8652-7E4BA3838E05}"/>
              </a:ext>
            </a:extLst>
          </p:cNvPr>
          <p:cNvSpPr/>
          <p:nvPr/>
        </p:nvSpPr>
        <p:spPr>
          <a:xfrm rot="17788010" flipH="1" flipV="1">
            <a:off x="3849898" y="3753136"/>
            <a:ext cx="977958" cy="1785014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46" grpId="0" animBg="1"/>
      <p:bldP spid="47" grpId="0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393151-CDEF-40A5-9136-0BA0CA19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0" y="1260000"/>
            <a:ext cx="8736001" cy="468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Push local changes to GitLab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1D2A8DD-333B-47FF-9756-5099305D5081}"/>
              </a:ext>
            </a:extLst>
          </p:cNvPr>
          <p:cNvSpPr txBox="1">
            <a:spLocks/>
          </p:cNvSpPr>
          <p:nvPr/>
        </p:nvSpPr>
        <p:spPr>
          <a:xfrm>
            <a:off x="706121" y="3089519"/>
            <a:ext cx="1858945" cy="656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No more </a:t>
            </a:r>
            <a:r>
              <a:rPr lang="en-GB" dirty="0">
                <a:solidFill>
                  <a:srgbClr val="C00000"/>
                </a:solidFill>
              </a:rPr>
              <a:t>local</a:t>
            </a:r>
            <a:r>
              <a:rPr lang="en-GB" dirty="0"/>
              <a:t> changes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5D9DB9E-2C78-4152-9F4F-930312A1D41A}"/>
              </a:ext>
            </a:extLst>
          </p:cNvPr>
          <p:cNvSpPr/>
          <p:nvPr/>
        </p:nvSpPr>
        <p:spPr>
          <a:xfrm rot="6155490" flipH="1" flipV="1">
            <a:off x="1650119" y="2682601"/>
            <a:ext cx="808826" cy="800982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0CE8AB2-3D3F-44E4-B002-C92E50D10CC2}"/>
              </a:ext>
            </a:extLst>
          </p:cNvPr>
          <p:cNvSpPr txBox="1">
            <a:spLocks/>
          </p:cNvSpPr>
          <p:nvPr/>
        </p:nvSpPr>
        <p:spPr>
          <a:xfrm>
            <a:off x="5368170" y="3797860"/>
            <a:ext cx="3042276" cy="984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Notification that your local repository is ahead of the remote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63D3357-DF20-4C63-9199-7044224EA642}"/>
              </a:ext>
            </a:extLst>
          </p:cNvPr>
          <p:cNvSpPr/>
          <p:nvPr/>
        </p:nvSpPr>
        <p:spPr>
          <a:xfrm rot="3302835" flipH="1" flipV="1">
            <a:off x="5383646" y="3133496"/>
            <a:ext cx="808826" cy="800982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DE4EAB9-295A-475A-B510-1673E29F3045}"/>
              </a:ext>
            </a:extLst>
          </p:cNvPr>
          <p:cNvSpPr txBox="1">
            <a:spLocks/>
          </p:cNvSpPr>
          <p:nvPr/>
        </p:nvSpPr>
        <p:spPr>
          <a:xfrm>
            <a:off x="9966380" y="2629932"/>
            <a:ext cx="1375743" cy="3431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here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6788B125-FB57-4A72-B2F2-165280563F3D}"/>
              </a:ext>
            </a:extLst>
          </p:cNvPr>
          <p:cNvSpPr/>
          <p:nvPr/>
        </p:nvSpPr>
        <p:spPr>
          <a:xfrm rot="20062471" flipH="1" flipV="1">
            <a:off x="9581978" y="2614643"/>
            <a:ext cx="768804" cy="658819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3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37DD24-388C-485C-A05D-77CE1061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0" y="1260000"/>
            <a:ext cx="8736001" cy="468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Push local changes to GitLab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8D7BFBA-48A1-49D4-A44A-0AC0851E4D10}"/>
              </a:ext>
            </a:extLst>
          </p:cNvPr>
          <p:cNvSpPr txBox="1">
            <a:spLocks/>
          </p:cNvSpPr>
          <p:nvPr/>
        </p:nvSpPr>
        <p:spPr>
          <a:xfrm>
            <a:off x="7552780" y="2043659"/>
            <a:ext cx="2524669" cy="3379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Current push action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0F63EB4-B8A8-4D9F-94C1-13A55A8E56AF}"/>
              </a:ext>
            </a:extLst>
          </p:cNvPr>
          <p:cNvSpPr/>
          <p:nvPr/>
        </p:nvSpPr>
        <p:spPr>
          <a:xfrm rot="21146308" flipH="1" flipV="1">
            <a:off x="7063437" y="1562986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1A8CF3-20E1-4CB2-BFEE-A847D6EE4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000" y="1260000"/>
            <a:ext cx="8736001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63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1A8CF3-20E1-4CB2-BFEE-A847D6EE4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0" y="1260000"/>
            <a:ext cx="8736001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29DF2-5D19-4BE9-8D4D-0CF4223C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000" y="1260000"/>
            <a:ext cx="8715600" cy="46804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23911-9A62-4988-88DB-C64665E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Fetch changes from GitLab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BC8A7B-6B53-46CB-A6BB-30FDA59B8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9" t="5397" r="84201" b="88862"/>
          <a:stretch/>
        </p:blipFill>
        <p:spPr>
          <a:xfrm>
            <a:off x="2214495" y="1508112"/>
            <a:ext cx="1146112" cy="268686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BBCB73-903F-460C-ACFA-692AED99F474}"/>
              </a:ext>
            </a:extLst>
          </p:cNvPr>
          <p:cNvSpPr txBox="1">
            <a:spLocks/>
          </p:cNvSpPr>
          <p:nvPr/>
        </p:nvSpPr>
        <p:spPr>
          <a:xfrm>
            <a:off x="7548072" y="1962247"/>
            <a:ext cx="4112551" cy="11693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check here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changes should be autodetected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if not, click ‘Fetch origin’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13D385E-396C-488C-A0B4-2A1075AC4A25}"/>
              </a:ext>
            </a:extLst>
          </p:cNvPr>
          <p:cNvSpPr txBox="1">
            <a:spLocks/>
          </p:cNvSpPr>
          <p:nvPr/>
        </p:nvSpPr>
        <p:spPr>
          <a:xfrm>
            <a:off x="8051903" y="3556165"/>
            <a:ext cx="3547458" cy="2589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same as ‘git status’ on the command line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18987F60-1DC9-4D13-9A0C-B2AFEFF0AC63}"/>
              </a:ext>
            </a:extLst>
          </p:cNvPr>
          <p:cNvSpPr/>
          <p:nvPr/>
        </p:nvSpPr>
        <p:spPr>
          <a:xfrm rot="18008042" flipV="1">
            <a:off x="9254311" y="2961108"/>
            <a:ext cx="578317" cy="626066"/>
          </a:xfrm>
          <a:prstGeom prst="arc">
            <a:avLst>
              <a:gd name="adj1" fmla="val 14932297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43EF9C4-2370-407A-812A-B13303D50B88}"/>
              </a:ext>
            </a:extLst>
          </p:cNvPr>
          <p:cNvSpPr/>
          <p:nvPr/>
        </p:nvSpPr>
        <p:spPr>
          <a:xfrm rot="13376844">
            <a:off x="7130556" y="1557042"/>
            <a:ext cx="765004" cy="712364"/>
          </a:xfrm>
          <a:prstGeom prst="arc">
            <a:avLst>
              <a:gd name="adj1" fmla="val 1281194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3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7" grpId="1" animBg="1"/>
      <p:bldP spid="18" grpId="0" animBg="1"/>
      <p:bldP spid="18" grpId="1" animBg="1"/>
      <p:bldP spid="8" grpId="0" animBg="1"/>
      <p:bldP spid="8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4E6CAD-C016-42E9-84EC-427C02BD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0" y="1260000"/>
            <a:ext cx="8715600" cy="4680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A9D03E-8614-4EDF-A29F-93A59551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Pull changes from GitLab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9B6CC55-A251-4817-8A5B-F201D8510A3F}"/>
              </a:ext>
            </a:extLst>
          </p:cNvPr>
          <p:cNvSpPr txBox="1">
            <a:spLocks/>
          </p:cNvSpPr>
          <p:nvPr/>
        </p:nvSpPr>
        <p:spPr>
          <a:xfrm>
            <a:off x="10212000" y="2977582"/>
            <a:ext cx="1379370" cy="3409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here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42582A89-4910-4099-8816-7125B10A19AA}"/>
              </a:ext>
            </a:extLst>
          </p:cNvPr>
          <p:cNvSpPr/>
          <p:nvPr/>
        </p:nvSpPr>
        <p:spPr>
          <a:xfrm rot="10180721">
            <a:off x="9643750" y="2791856"/>
            <a:ext cx="744102" cy="712364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89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CB3F09-4FB9-4819-B298-4B2442CC0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72" y="1260468"/>
            <a:ext cx="8714728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A9D03E-8614-4EDF-A29F-93A59551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Repository history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2EB932A-28E4-4505-B80F-4A4B0FE66ACE}"/>
              </a:ext>
            </a:extLst>
          </p:cNvPr>
          <p:cNvSpPr txBox="1">
            <a:spLocks/>
          </p:cNvSpPr>
          <p:nvPr/>
        </p:nvSpPr>
        <p:spPr>
          <a:xfrm>
            <a:off x="4339069" y="2344029"/>
            <a:ext cx="1379370" cy="3409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here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AEA546B-A717-4F2F-8D99-41E999BAF1F0}"/>
              </a:ext>
            </a:extLst>
          </p:cNvPr>
          <p:cNvSpPr/>
          <p:nvPr/>
        </p:nvSpPr>
        <p:spPr>
          <a:xfrm rot="13376578">
            <a:off x="3943097" y="1788905"/>
            <a:ext cx="744102" cy="712364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5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CECD6-D45E-4C5E-AF89-9DA8EAC6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72" y="1260468"/>
            <a:ext cx="8714728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A9D03E-8614-4EDF-A29F-93A59551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Repository history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27D2C419-E2E6-4B1F-8F0D-BAA6537135C7}"/>
              </a:ext>
            </a:extLst>
          </p:cNvPr>
          <p:cNvSpPr txBox="1">
            <a:spLocks/>
          </p:cNvSpPr>
          <p:nvPr/>
        </p:nvSpPr>
        <p:spPr>
          <a:xfrm>
            <a:off x="2874218" y="4147997"/>
            <a:ext cx="1851840" cy="12319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list of all commits, who made them, and when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79C92B4-E72A-4620-9FD3-DE2A5A167767}"/>
              </a:ext>
            </a:extLst>
          </p:cNvPr>
          <p:cNvSpPr/>
          <p:nvPr/>
        </p:nvSpPr>
        <p:spPr>
          <a:xfrm rot="13376578">
            <a:off x="2478246" y="3592873"/>
            <a:ext cx="744102" cy="712364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8F769B4-C851-41F7-BFFE-F47D60067692}"/>
              </a:ext>
            </a:extLst>
          </p:cNvPr>
          <p:cNvSpPr txBox="1">
            <a:spLocks/>
          </p:cNvSpPr>
          <p:nvPr/>
        </p:nvSpPr>
        <p:spPr>
          <a:xfrm>
            <a:off x="6349994" y="2977582"/>
            <a:ext cx="3180867" cy="6729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details of this commit: who, unique id, summary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9D8D5CB-21FE-4241-B4AE-0393DD18E2AD}"/>
              </a:ext>
            </a:extLst>
          </p:cNvPr>
          <p:cNvSpPr/>
          <p:nvPr/>
        </p:nvSpPr>
        <p:spPr>
          <a:xfrm rot="14748622">
            <a:off x="5344379" y="2153564"/>
            <a:ext cx="1643890" cy="712364"/>
          </a:xfrm>
          <a:prstGeom prst="arc">
            <a:avLst>
              <a:gd name="adj1" fmla="val 11638204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A03AF9C-CF1D-40AA-AEEC-F435424A6235}"/>
              </a:ext>
            </a:extLst>
          </p:cNvPr>
          <p:cNvSpPr txBox="1">
            <a:spLocks/>
          </p:cNvSpPr>
          <p:nvPr/>
        </p:nvSpPr>
        <p:spPr>
          <a:xfrm>
            <a:off x="5842007" y="3318494"/>
            <a:ext cx="2021833" cy="6729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list of changes in this commit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F15DF0B-86F7-41EB-9350-FC741FC4DE3F}"/>
              </a:ext>
            </a:extLst>
          </p:cNvPr>
          <p:cNvSpPr/>
          <p:nvPr/>
        </p:nvSpPr>
        <p:spPr>
          <a:xfrm rot="14748622">
            <a:off x="4836392" y="2494476"/>
            <a:ext cx="1643890" cy="712364"/>
          </a:xfrm>
          <a:prstGeom prst="arc">
            <a:avLst>
              <a:gd name="adj1" fmla="val 11638204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74E6B24-E0CD-45BD-A382-4B513931C10F}"/>
              </a:ext>
            </a:extLst>
          </p:cNvPr>
          <p:cNvSpPr txBox="1">
            <a:spLocks/>
          </p:cNvSpPr>
          <p:nvPr/>
        </p:nvSpPr>
        <p:spPr>
          <a:xfrm>
            <a:off x="8048311" y="3693018"/>
            <a:ext cx="2292229" cy="6729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detail of this specific change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52B4BAB-6E11-4B27-B4C1-D5749E72468D}"/>
              </a:ext>
            </a:extLst>
          </p:cNvPr>
          <p:cNvSpPr/>
          <p:nvPr/>
        </p:nvSpPr>
        <p:spPr>
          <a:xfrm rot="14542874" flipV="1">
            <a:off x="7027491" y="2719089"/>
            <a:ext cx="1643890" cy="693102"/>
          </a:xfrm>
          <a:prstGeom prst="arc">
            <a:avLst>
              <a:gd name="adj1" fmla="val 11638204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4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7934FED-80E4-4D78-894D-FE2505F4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0" y="1260000"/>
            <a:ext cx="8714728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A9D03E-8614-4EDF-A29F-93A59551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Repository history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74E6B24-E0CD-45BD-A382-4B513931C10F}"/>
              </a:ext>
            </a:extLst>
          </p:cNvPr>
          <p:cNvSpPr txBox="1">
            <a:spLocks/>
          </p:cNvSpPr>
          <p:nvPr/>
        </p:nvSpPr>
        <p:spPr>
          <a:xfrm>
            <a:off x="7737232" y="2335953"/>
            <a:ext cx="3738114" cy="10051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far less information for non-text files (e.g. word, excel, pictures, presentations)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52B4BAB-6E11-4B27-B4C1-D5749E72468D}"/>
              </a:ext>
            </a:extLst>
          </p:cNvPr>
          <p:cNvSpPr/>
          <p:nvPr/>
        </p:nvSpPr>
        <p:spPr>
          <a:xfrm rot="7121793" flipV="1">
            <a:off x="8213587" y="3253449"/>
            <a:ext cx="968243" cy="693102"/>
          </a:xfrm>
          <a:prstGeom prst="arc">
            <a:avLst>
              <a:gd name="adj1" fmla="val 13731327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5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544B4E-E0F7-45A3-8AB8-0F7CBB27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Setup a GitLab repository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46D8C-E923-4EA8-861E-EB19549AA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73"/>
          <a:stretch/>
        </p:blipFill>
        <p:spPr>
          <a:xfrm>
            <a:off x="1980000" y="1080000"/>
            <a:ext cx="8469749" cy="5040000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09ED244-E5BA-4C9C-98AE-62DD4C50CBB1}"/>
              </a:ext>
            </a:extLst>
          </p:cNvPr>
          <p:cNvSpPr txBox="1">
            <a:spLocks/>
          </p:cNvSpPr>
          <p:nvPr/>
        </p:nvSpPr>
        <p:spPr>
          <a:xfrm>
            <a:off x="5567201" y="4644092"/>
            <a:ext cx="2823173" cy="5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repository dataset (files and directories)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5E0D44D-33B5-42B8-A6EE-C56EE132B4F1}"/>
              </a:ext>
            </a:extLst>
          </p:cNvPr>
          <p:cNvSpPr/>
          <p:nvPr/>
        </p:nvSpPr>
        <p:spPr>
          <a:xfrm rot="21146308" flipH="1" flipV="1">
            <a:off x="5109673" y="4231231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4731942-9143-4EDE-ACAF-6DAA0DD28170}"/>
              </a:ext>
            </a:extLst>
          </p:cNvPr>
          <p:cNvSpPr txBox="1">
            <a:spLocks/>
          </p:cNvSpPr>
          <p:nvPr/>
        </p:nvSpPr>
        <p:spPr>
          <a:xfrm>
            <a:off x="7474391" y="5686008"/>
            <a:ext cx="2172027" cy="5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content of the README.md file 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EE55057-2C8B-42AF-9E90-231BE82EE68B}"/>
              </a:ext>
            </a:extLst>
          </p:cNvPr>
          <p:cNvSpPr/>
          <p:nvPr/>
        </p:nvSpPr>
        <p:spPr>
          <a:xfrm rot="21146308" flipH="1" flipV="1">
            <a:off x="7016863" y="5273147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27033E58-5B94-4E4C-ACDC-5A0C3E938153}"/>
              </a:ext>
            </a:extLst>
          </p:cNvPr>
          <p:cNvSpPr txBox="1">
            <a:spLocks/>
          </p:cNvSpPr>
          <p:nvPr/>
        </p:nvSpPr>
        <p:spPr>
          <a:xfrm>
            <a:off x="800404" y="4183227"/>
            <a:ext cx="1524238" cy="5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sidebar of goodies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93F77A7-B731-4926-B519-971C2AAC126E}"/>
              </a:ext>
            </a:extLst>
          </p:cNvPr>
          <p:cNvSpPr/>
          <p:nvPr/>
        </p:nvSpPr>
        <p:spPr>
          <a:xfrm rot="722469" flipV="1">
            <a:off x="1482740" y="3584922"/>
            <a:ext cx="1219960" cy="1063808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544B4E-E0F7-45A3-8AB8-0F7CBB27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Adding a license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46D8C-E923-4EA8-861E-EB19549AA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73"/>
          <a:stretch/>
        </p:blipFill>
        <p:spPr>
          <a:xfrm>
            <a:off x="1980000" y="1080000"/>
            <a:ext cx="8469749" cy="5040000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B067F9FE-2140-4AAF-A50E-7B2742FCC000}"/>
              </a:ext>
            </a:extLst>
          </p:cNvPr>
          <p:cNvSpPr txBox="1">
            <a:spLocks/>
          </p:cNvSpPr>
          <p:nvPr/>
        </p:nvSpPr>
        <p:spPr>
          <a:xfrm>
            <a:off x="3517811" y="2971576"/>
            <a:ext cx="2591587" cy="5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choose a license for your set of data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FC4BA0D-9B98-467F-B4DD-707D3841C191}"/>
              </a:ext>
            </a:extLst>
          </p:cNvPr>
          <p:cNvSpPr/>
          <p:nvPr/>
        </p:nvSpPr>
        <p:spPr>
          <a:xfrm rot="10800000" flipH="1" flipV="1">
            <a:off x="5295881" y="3434405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F00805-6F7E-46B9-8988-D949E2DE2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28"/>
          <a:stretch/>
        </p:blipFill>
        <p:spPr>
          <a:xfrm>
            <a:off x="1980000" y="1080000"/>
            <a:ext cx="8483192" cy="5040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7BEC69DB-FE16-4A9A-9E4C-6C4E088F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6"/>
            <a:ext cx="11524573" cy="699634"/>
          </a:xfrm>
        </p:spPr>
        <p:txBody>
          <a:bodyPr/>
          <a:lstStyle/>
          <a:p>
            <a:r>
              <a:rPr lang="en-GB" dirty="0"/>
              <a:t>1. Adding a license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F3AE60C-BC5B-4BAB-AAD2-D3C447B2708F}"/>
              </a:ext>
            </a:extLst>
          </p:cNvPr>
          <p:cNvSpPr txBox="1">
            <a:spLocks/>
          </p:cNvSpPr>
          <p:nvPr/>
        </p:nvSpPr>
        <p:spPr>
          <a:xfrm>
            <a:off x="8282573" y="2525902"/>
            <a:ext cx="2591587" cy="5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choose from a pre-existing template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8BC43D8-462A-4245-BADF-3F9CC1E69260}"/>
              </a:ext>
            </a:extLst>
          </p:cNvPr>
          <p:cNvSpPr/>
          <p:nvPr/>
        </p:nvSpPr>
        <p:spPr>
          <a:xfrm rot="4490013" flipH="1">
            <a:off x="7571809" y="2171428"/>
            <a:ext cx="771204" cy="799711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9A615A8-57B2-4AA3-9056-C4C1AD858FDB}"/>
              </a:ext>
            </a:extLst>
          </p:cNvPr>
          <p:cNvSpPr txBox="1">
            <a:spLocks/>
          </p:cNvSpPr>
          <p:nvPr/>
        </p:nvSpPr>
        <p:spPr>
          <a:xfrm>
            <a:off x="4443999" y="2937405"/>
            <a:ext cx="2918827" cy="5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add the text of a different license here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7404FF0-4E0E-4178-9C9B-F2D24BB862C1}"/>
              </a:ext>
            </a:extLst>
          </p:cNvPr>
          <p:cNvSpPr/>
          <p:nvPr/>
        </p:nvSpPr>
        <p:spPr>
          <a:xfrm rot="1395854" flipH="1" flipV="1">
            <a:off x="4190577" y="2350590"/>
            <a:ext cx="771204" cy="629659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70BB583-56FA-42B2-8A73-4F3CF028C99C}"/>
              </a:ext>
            </a:extLst>
          </p:cNvPr>
          <p:cNvSpPr txBox="1">
            <a:spLocks/>
          </p:cNvSpPr>
          <p:nvPr/>
        </p:nvSpPr>
        <p:spPr>
          <a:xfrm>
            <a:off x="3595364" y="3966191"/>
            <a:ext cx="7278796" cy="5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solidFill>
                  <a:srgbClr val="C00000"/>
                </a:solidFill>
              </a:rPr>
              <a:t>Important rule:</a:t>
            </a:r>
            <a:r>
              <a:rPr lang="en-GB" dirty="0"/>
              <a:t> every commit </a:t>
            </a:r>
            <a:r>
              <a:rPr lang="en-GB" b="1" u="sng" dirty="0">
                <a:solidFill>
                  <a:srgbClr val="C00000"/>
                </a:solidFill>
              </a:rPr>
              <a:t>must</a:t>
            </a:r>
            <a:r>
              <a:rPr lang="en-GB" dirty="0"/>
              <a:t> have a comment with it!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add a commit comment in here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43E3DCD-FC94-4CA9-8B96-C64933D042B1}"/>
              </a:ext>
            </a:extLst>
          </p:cNvPr>
          <p:cNvSpPr/>
          <p:nvPr/>
        </p:nvSpPr>
        <p:spPr>
          <a:xfrm rot="10569114" flipH="1" flipV="1">
            <a:off x="7146861" y="4447563"/>
            <a:ext cx="647475" cy="997200"/>
          </a:xfrm>
          <a:prstGeom prst="arc">
            <a:avLst>
              <a:gd name="adj1" fmla="val 16298260"/>
              <a:gd name="adj2" fmla="val 0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03F5DDA-C816-4B72-9DCA-957429580ADC}"/>
              </a:ext>
            </a:extLst>
          </p:cNvPr>
          <p:cNvSpPr txBox="1">
            <a:spLocks/>
          </p:cNvSpPr>
          <p:nvPr/>
        </p:nvSpPr>
        <p:spPr>
          <a:xfrm>
            <a:off x="2340347" y="5160525"/>
            <a:ext cx="1255017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2AACED3-FFC0-49D3-B5E0-653440404597}"/>
              </a:ext>
            </a:extLst>
          </p:cNvPr>
          <p:cNvSpPr/>
          <p:nvPr/>
        </p:nvSpPr>
        <p:spPr>
          <a:xfrm rot="10270524" flipH="1" flipV="1">
            <a:off x="3196448" y="5167389"/>
            <a:ext cx="797831" cy="808321"/>
          </a:xfrm>
          <a:prstGeom prst="arc">
            <a:avLst/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BBF3478-F23E-4793-AFBD-53A499FA8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1"/>
          <a:stretch/>
        </p:blipFill>
        <p:spPr>
          <a:xfrm>
            <a:off x="1980000" y="1080000"/>
            <a:ext cx="8496852" cy="50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0A6A7D-3523-4262-8ABE-CEE04B91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Adding a license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11B17AC-0EF0-4D9C-AE5C-28AE64DD0B22}"/>
              </a:ext>
            </a:extLst>
          </p:cNvPr>
          <p:cNvSpPr txBox="1">
            <a:spLocks/>
          </p:cNvSpPr>
          <p:nvPr/>
        </p:nvSpPr>
        <p:spPr>
          <a:xfrm>
            <a:off x="5960942" y="2464808"/>
            <a:ext cx="1255017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success!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CB7A7EC-95D1-4A43-A976-7458332A2CDF}"/>
              </a:ext>
            </a:extLst>
          </p:cNvPr>
          <p:cNvSpPr/>
          <p:nvPr/>
        </p:nvSpPr>
        <p:spPr>
          <a:xfrm rot="12648688" flipV="1">
            <a:off x="5162662" y="2054231"/>
            <a:ext cx="892213" cy="808321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60769BF-798F-4870-87B2-51F26911CC76}"/>
              </a:ext>
            </a:extLst>
          </p:cNvPr>
          <p:cNvSpPr txBox="1">
            <a:spLocks/>
          </p:cNvSpPr>
          <p:nvPr/>
        </p:nvSpPr>
        <p:spPr>
          <a:xfrm>
            <a:off x="630735" y="2017470"/>
            <a:ext cx="1255017" cy="325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ie Readable" pitchFamily="2" charset="0"/>
                <a:ea typeface="Lexie Readable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this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FC6EFA2-AE21-4D32-B6F2-5D93448B3A41}"/>
              </a:ext>
            </a:extLst>
          </p:cNvPr>
          <p:cNvSpPr/>
          <p:nvPr/>
        </p:nvSpPr>
        <p:spPr>
          <a:xfrm rot="10270524" flipH="1" flipV="1">
            <a:off x="1743932" y="1939185"/>
            <a:ext cx="797831" cy="808321"/>
          </a:xfrm>
          <a:prstGeom prst="arc">
            <a:avLst>
              <a:gd name="adj1" fmla="val 13205859"/>
              <a:gd name="adj2" fmla="val 19594495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My Bio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design" id="{1999F421-E5A3-404E-86B0-A319AC9A2A72}" vid="{9E653DEA-90BB-4493-A89E-1C639D0647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 BioSS</Template>
  <TotalTime>2962</TotalTime>
  <Words>4132</Words>
  <Application>Microsoft Office PowerPoint</Application>
  <PresentationFormat>Widescreen</PresentationFormat>
  <Paragraphs>863</Paragraphs>
  <Slides>59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Consolas</vt:lpstr>
      <vt:lpstr>Lexie Readable</vt:lpstr>
      <vt:lpstr>Tahoma</vt:lpstr>
      <vt:lpstr>My BioSS</vt:lpstr>
      <vt:lpstr>Git Basics</vt:lpstr>
      <vt:lpstr>The plan…</vt:lpstr>
      <vt:lpstr>1. Setup a GitLab repository</vt:lpstr>
      <vt:lpstr>1. Setup a GitLab repository</vt:lpstr>
      <vt:lpstr>1. Setup a GitLab repository</vt:lpstr>
      <vt:lpstr>1. Setup a GitLab repository</vt:lpstr>
      <vt:lpstr>1. Adding a license</vt:lpstr>
      <vt:lpstr>1. Adding a license</vt:lpstr>
      <vt:lpstr>1. Adding a license</vt:lpstr>
      <vt:lpstr>1. Adding a license</vt:lpstr>
      <vt:lpstr>2. Cloning the GitLab repository</vt:lpstr>
      <vt:lpstr>2. Cloning the GitLab repository</vt:lpstr>
      <vt:lpstr>2. Cloning the GitLab repository</vt:lpstr>
      <vt:lpstr>2. Cloning the GitLab repository</vt:lpstr>
      <vt:lpstr>3. GitLab repository info</vt:lpstr>
      <vt:lpstr>3. What was the last commit?</vt:lpstr>
      <vt:lpstr>3. Show me all the history!</vt:lpstr>
      <vt:lpstr>3. GitLab Repository history</vt:lpstr>
      <vt:lpstr>3. GitLab Repository history</vt:lpstr>
      <vt:lpstr>3. GitLab Repository history</vt:lpstr>
      <vt:lpstr>3. GitLab Repository history</vt:lpstr>
      <vt:lpstr>3. Is there anything new in your local repository?</vt:lpstr>
      <vt:lpstr>3. Is there anything new in the GitLab repository?</vt:lpstr>
      <vt:lpstr>PowerPoint Presentation</vt:lpstr>
      <vt:lpstr>4. Commit changes</vt:lpstr>
      <vt:lpstr>4. Commit changes</vt:lpstr>
      <vt:lpstr>4. Commit changes</vt:lpstr>
      <vt:lpstr>4. Commit changes</vt:lpstr>
      <vt:lpstr>4. Commit changes</vt:lpstr>
      <vt:lpstr>5. Push local changes up to GitLab</vt:lpstr>
      <vt:lpstr>5. Push local changes to GitLab</vt:lpstr>
      <vt:lpstr>PowerPoint Presentation</vt:lpstr>
      <vt:lpstr>6. Collaborative Projects</vt:lpstr>
      <vt:lpstr>6. Collaborative Projects</vt:lpstr>
      <vt:lpstr>6. Pull changes from GitLab</vt:lpstr>
      <vt:lpstr>6. Pull local changes to GitLab</vt:lpstr>
      <vt:lpstr>6. Collaborative Projects</vt:lpstr>
      <vt:lpstr>7. Task: collaborator contribution (20 min)</vt:lpstr>
      <vt:lpstr>PowerPoint Presentation</vt:lpstr>
      <vt:lpstr>Spare Slides – mostly GitHub Desktop focussed</vt:lpstr>
      <vt:lpstr>Adding a collaborator</vt:lpstr>
      <vt:lpstr>Adding a collaborator</vt:lpstr>
      <vt:lpstr>How version control works: basics</vt:lpstr>
      <vt:lpstr>How git works with GitHub</vt:lpstr>
      <vt:lpstr>How does it work with GitHub then….</vt:lpstr>
      <vt:lpstr>Cloning the GitLab repository</vt:lpstr>
      <vt:lpstr>Cloning the GitLab repository</vt:lpstr>
      <vt:lpstr>Cloning the GitLab repository</vt:lpstr>
      <vt:lpstr>Cloning the GitLab repository</vt:lpstr>
      <vt:lpstr>Cloning the GitLab repository</vt:lpstr>
      <vt:lpstr>Commit changes</vt:lpstr>
      <vt:lpstr>Commit changes</vt:lpstr>
      <vt:lpstr>Push local changes to GitLab</vt:lpstr>
      <vt:lpstr>Push local changes to GitLab</vt:lpstr>
      <vt:lpstr>Fetch changes from GitLab</vt:lpstr>
      <vt:lpstr>Pull changes from GitLab</vt:lpstr>
      <vt:lpstr>Repository history</vt:lpstr>
      <vt:lpstr>Repository history</vt:lpstr>
      <vt:lpstr>Repository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</dc:title>
  <dc:creator>Nicholas Schurch</dc:creator>
  <cp:lastModifiedBy>Nicholas Schurch</cp:lastModifiedBy>
  <cp:revision>49</cp:revision>
  <dcterms:created xsi:type="dcterms:W3CDTF">2021-03-11T09:47:29Z</dcterms:created>
  <dcterms:modified xsi:type="dcterms:W3CDTF">2022-04-13T09:13:48Z</dcterms:modified>
</cp:coreProperties>
</file>